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04" r:id="rId3"/>
    <p:sldId id="286" r:id="rId4"/>
    <p:sldId id="289" r:id="rId5"/>
    <p:sldId id="291" r:id="rId6"/>
    <p:sldId id="288" r:id="rId7"/>
    <p:sldId id="261" r:id="rId8"/>
    <p:sldId id="262" r:id="rId9"/>
    <p:sldId id="258" r:id="rId10"/>
    <p:sldId id="263" r:id="rId11"/>
    <p:sldId id="264" r:id="rId12"/>
    <p:sldId id="292" r:id="rId13"/>
    <p:sldId id="293" r:id="rId14"/>
    <p:sldId id="297" r:id="rId15"/>
    <p:sldId id="295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294" r:id="rId24"/>
    <p:sldId id="265" r:id="rId25"/>
    <p:sldId id="305" r:id="rId26"/>
    <p:sldId id="306" r:id="rId27"/>
    <p:sldId id="266" r:id="rId28"/>
    <p:sldId id="267" r:id="rId29"/>
    <p:sldId id="273" r:id="rId30"/>
    <p:sldId id="274" r:id="rId31"/>
    <p:sldId id="275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N0rRD4aDDzhoEBmT2wFLQ==" hashData="Lfi1aYyTalGSXSqYqffjZUuLX6E7dFK93NPCgVssTufxlw7cnWHVeIHl4KKN4xbZpR5JEotiNR+LioVLISII5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B0FD-6485-43BC-93EB-8AE2620AA8D5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07FF-749D-4144-AD33-0A553A0AC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83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5B3F-E064-4DDB-85F3-02829D4FD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7CD10-D0C3-4299-AB07-B0521603D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8BD3-1615-4694-A026-9C9F8915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77F43-75EC-4944-A14F-6D655480B502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79D5-8098-49E5-A713-FF0C330B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00D5A-78A1-463B-937B-D16DB2AC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5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FC95-D45D-43D9-8E6C-DAD25D7C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A1BCB-BA2B-4180-817C-15479E383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B9B66-8893-4D71-8D95-44D11796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5DEF-2AC9-4B84-AE8A-CC1222036205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4815A-CCF3-4CEE-8957-42B7D02E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9188-C4CA-449D-8C44-A46F1770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4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09364-9D62-4475-9009-5DFCA1A83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0C7FA-13A8-41CF-8001-84DAAFA7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F3113-1633-46C2-B6D6-566D479D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3C59-BC72-4B22-9931-0883F7CB9D60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DB06-7D21-42B7-945D-4053082F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848ED-9437-496D-AB24-5AD240E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09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1AF2-749C-4985-8890-D0941FDB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2D30-A882-417D-9CA6-502453AA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F7713-1157-4014-AF48-940844B1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9576-677E-48D8-93C9-28ED6EDC179C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24B3-2872-4D41-8E45-ABA5FA5D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C3D1-8FC8-45C5-B6F0-E7298E07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41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EAE3-2406-4EA3-AFFD-11DE6496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656C3-C9C2-4DDC-94E0-318CE06C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C9C19-0F32-423F-ADC3-B46DC354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3976-E212-4156-BF4F-52AF3C1A334D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A96F3-F367-40B3-8DD9-1773CFFE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324C-4BD5-4A6C-9162-7E4B9E4A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96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FAF-9680-4704-B0D7-1BFF2E49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81EB-6772-4806-96EE-38D358B89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40E8C-D84A-4544-90C0-C6F7D59E7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78A25-E73C-483F-985B-9C56A28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167A-0BAD-4033-B92F-5ABB1840D934}" type="datetime1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295C0-0F29-44F3-91C8-15789379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1D211-01F8-4F38-AB50-16993BF1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08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826E-6112-4657-84D7-A30F7D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5BDAE-BE6C-4C54-84D8-14B72FDFA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DD908-1626-4EA0-9349-BCDECF2F4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3449E-C0ED-4855-8B11-4E23FAF07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74983-9C42-4241-B38C-8516C2725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0F77F-87C3-43EA-900F-DBF941EB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B254-2A43-475C-AC29-1BDED04FC805}" type="datetime1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0786F-28B1-496B-B520-06B18031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247C8-9088-44A5-8909-2DF3FED6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40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7B48-3433-4404-8ED9-5360A6F5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5D64E-267C-4FCD-804D-84FA7296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1FD35-78AA-41D0-8219-96A0F4A941E1}" type="datetime1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9F5A4-0A71-4905-9F59-DB854486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FCD24-DF44-478C-83DA-8A0AD2D3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4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484DC-595E-4B64-A01C-4D141E3C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0587-6D2A-4BB9-A67C-13C282AF6CF2}" type="datetime1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635BB-C9EB-4E48-9B7A-1E52F647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5AA2-7A36-4012-BE74-A91A97AC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93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E0C-BFF9-4F5E-9F27-3239789C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9E24-8E7A-4531-90F6-93A02CA0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44C04-0D81-47E5-9004-B0FA90C0E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2B769-9B19-4E4A-BEA2-90D93CE5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6436-16DB-4629-B414-C22FEC8961E2}" type="datetime1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E604-356A-41EF-851E-8D1E1FAE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D5FB7-31C5-4D1E-AF45-9D3F7A15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6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C363-8ACC-4E59-8665-486B5641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D50AD-F571-4E99-BA64-5489DFDF5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60CC-A57D-4591-BCCB-4B300E79C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3B66-2F6D-48D2-803B-6DBAF065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7FC-50A6-42FF-B5A1-6DFC87C422D5}" type="datetime1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75610-ADA6-4138-B4AA-B9908682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F4C8A-2613-437A-A38B-FBEC0EF4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31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43E69-0CB7-44C2-88D0-2F402097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DC9F4-0063-46E6-B805-5F5BA8A41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86923-165D-4175-A69B-D416EC2D0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14D8-08A0-4765-8D97-A4DCBBEEF513}" type="datetime1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892BD-0287-4F61-9317-1B0588F16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B70A7-631E-45B6-9E35-BF5FECE0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032F-3989-4666-8938-73B48C034F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68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042" y="2592057"/>
            <a:ext cx="60413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000000"/>
                </a:solidFill>
              </a:rPr>
              <a:t>Introduction </a:t>
            </a:r>
            <a:r>
              <a:rPr sz="4800" b="1" spc="-5" dirty="0">
                <a:solidFill>
                  <a:srgbClr val="000000"/>
                </a:solidFill>
              </a:rPr>
              <a:t>to</a:t>
            </a:r>
            <a:r>
              <a:rPr sz="4800" b="1" spc="-60" dirty="0">
                <a:solidFill>
                  <a:srgbClr val="000000"/>
                </a:solidFill>
              </a:rPr>
              <a:t> </a:t>
            </a:r>
            <a:r>
              <a:rPr sz="4800" b="1" spc="-10" dirty="0">
                <a:solidFill>
                  <a:srgbClr val="000000"/>
                </a:solidFill>
              </a:rPr>
              <a:t>DevOps</a:t>
            </a:r>
            <a:endParaRPr sz="4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443E3-9B22-47D6-B23D-8479A5A5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0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135" y="376292"/>
            <a:ext cx="41846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0000"/>
                </a:solidFill>
              </a:rPr>
              <a:t>What </a:t>
            </a:r>
            <a:r>
              <a:rPr sz="3600" b="1" spc="-5" dirty="0">
                <a:solidFill>
                  <a:srgbClr val="000000"/>
                </a:solidFill>
              </a:rPr>
              <a:t>is</a:t>
            </a:r>
            <a:r>
              <a:rPr sz="3600" b="1" spc="-80" dirty="0">
                <a:solidFill>
                  <a:srgbClr val="000000"/>
                </a:solidFill>
              </a:rPr>
              <a:t> </a:t>
            </a:r>
            <a:r>
              <a:rPr sz="3600" b="1" spc="-15" dirty="0">
                <a:solidFill>
                  <a:srgbClr val="000000"/>
                </a:solidFill>
              </a:rPr>
              <a:t>DevOps</a:t>
            </a:r>
            <a:endParaRPr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5688C-CCFA-4729-9691-4AD099AA3E82}"/>
              </a:ext>
            </a:extLst>
          </p:cNvPr>
          <p:cNvSpPr txBox="1"/>
          <p:nvPr/>
        </p:nvSpPr>
        <p:spPr>
          <a:xfrm>
            <a:off x="595901" y="1500027"/>
            <a:ext cx="104899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DevOps is the combination of cultural philosophies, practices, and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Increases an organization’s ability to deliver applications and services at high velocity evolving and improving products at a faster 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Enables organizations to better serve their customers and compete more effectively in the market.</a:t>
            </a:r>
            <a:endParaRPr lang="en-IN" sz="2200" dirty="0">
              <a:latin typeface="+mj-lt"/>
            </a:endParaRPr>
          </a:p>
        </p:txBody>
      </p:sp>
      <p:pic>
        <p:nvPicPr>
          <p:cNvPr id="21506" name="Picture 2" descr="What is DevOps?">
            <a:extLst>
              <a:ext uri="{FF2B5EF4-FFF2-40B4-BE49-F238E27FC236}">
                <a16:creationId xmlns:a16="http://schemas.microsoft.com/office/drawing/2014/main" id="{496E2D5B-2CA1-4E6F-8766-6F13B347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6" y="3998360"/>
            <a:ext cx="10789807" cy="1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78A1E-CE68-4E20-9B4D-F27342D3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80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370628" y="425906"/>
            <a:ext cx="4607052" cy="328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53" y="1582220"/>
            <a:ext cx="8972075" cy="444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Efficiency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 - Faster time to market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Predictability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 - Lower failure rate of new  releases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Reproducibility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 – Version everything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Maintainability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/>
              </a:rPr>
              <a:t>- Faster time to recovery in  the event of a new release crashing or  otherwise disabling the current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308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Break down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wall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between development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and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operations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38766-F0F7-4299-91A1-0D6ABB54D806}"/>
              </a:ext>
            </a:extLst>
          </p:cNvPr>
          <p:cNvSpPr txBox="1"/>
          <p:nvPr/>
        </p:nvSpPr>
        <p:spPr>
          <a:xfrm>
            <a:off x="676656" y="328773"/>
            <a:ext cx="400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Benefits of DevOps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718362-634A-46C5-B6D7-5764B30F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7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39DD-3669-4F41-932F-921E0FFC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79" y="231296"/>
            <a:ext cx="56384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Developer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7FA5-CAAA-4C37-A2B5-1F195801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7" y="1850366"/>
            <a:ext cx="10787605" cy="3157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CABE2-9EBA-4E3D-85BC-4A79455A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3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5CF9-6DA5-4652-8D9F-EA3ABDBE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9" y="123865"/>
            <a:ext cx="54098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Operations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262E7-6E4C-4358-9DA2-FF0BF8CE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A67995-B68A-4E27-90F9-6530ED886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" y="1258888"/>
          <a:ext cx="10490200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490040" imgH="4336920" progId="Paint.Picture">
                  <p:embed/>
                </p:oleObj>
              </mc:Choice>
              <mc:Fallback>
                <p:oleObj name="Bitmap Image" r:id="rId2" imgW="10490040" imgH="43369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A67995-B68A-4E27-90F9-6530ED886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1258888"/>
                        <a:ext cx="10490200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0D22C-6F3E-437E-AD07-50C9B3E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1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DFFDE8B-B57D-4883-B985-00EA51B1A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574917"/>
              </p:ext>
            </p:extLst>
          </p:nvPr>
        </p:nvGraphicFramePr>
        <p:xfrm>
          <a:off x="1686313" y="1432158"/>
          <a:ext cx="7329581" cy="452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95920" imgH="3517920" progId="Paint.Picture">
                  <p:embed/>
                </p:oleObj>
              </mc:Choice>
              <mc:Fallback>
                <p:oleObj name="Bitmap Image" r:id="rId2" imgW="5695920" imgH="3517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6313" y="1432158"/>
                        <a:ext cx="7329581" cy="4526854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B853C7-DFAA-49E5-B173-38CA4FF47727}"/>
              </a:ext>
            </a:extLst>
          </p:cNvPr>
          <p:cNvSpPr txBox="1"/>
          <p:nvPr/>
        </p:nvSpPr>
        <p:spPr>
          <a:xfrm>
            <a:off x="380144" y="287676"/>
            <a:ext cx="83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Business Benefits of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8D48-3771-4415-9820-489DCE7C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65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C33-3995-4F63-9FA7-B54D8518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8" y="261991"/>
            <a:ext cx="53336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DevOps Adoption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3D005-0DE1-47B0-B11B-74F09E2495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1687513"/>
          <a:ext cx="1014730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147320" imgH="3479760" progId="Paint.Picture">
                  <p:embed/>
                </p:oleObj>
              </mc:Choice>
              <mc:Fallback>
                <p:oleObj name="Bitmap Image" r:id="rId2" imgW="10147320" imgH="34797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73D005-0DE1-47B0-B11B-74F09E2495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2350" y="1687513"/>
                        <a:ext cx="10147300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D328C-0187-4FE5-92ED-7F86D02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03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1AF6-03A2-45B2-B249-513AB522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5" y="139094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/>
              <a:t>Cultural Adoption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48A6D6-9AE0-4A81-97C5-A302236973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752600"/>
          <a:ext cx="5041900" cy="418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92640" imgH="3562200" progId="Paint.Picture">
                  <p:embed/>
                </p:oleObj>
              </mc:Choice>
              <mc:Fallback>
                <p:oleObj name="Bitmap Image" r:id="rId2" imgW="4292640" imgH="35622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F48A6D6-9AE0-4A81-97C5-A302236973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1752600"/>
                        <a:ext cx="5041900" cy="418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9BBDCD-0287-4986-B1BF-DE583D699A35}"/>
              </a:ext>
            </a:extLst>
          </p:cNvPr>
          <p:cNvSpPr txBox="1"/>
          <p:nvPr/>
        </p:nvSpPr>
        <p:spPr>
          <a:xfrm>
            <a:off x="6266984" y="1891990"/>
            <a:ext cx="55440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 culture is all about a shared understanding between developers and operations, and sharing responsibility for the software they build.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Increases transparency, communication, and collaboration across development, IT/operations, and "the business".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D0C0F-D2C0-4C9F-AB8A-871C0EB3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08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723-C55C-4376-8A42-7547F2B3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9" y="241443"/>
            <a:ext cx="52574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Process Transformation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1648D6-E474-4450-B226-D1B0C8118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000" y="1905000"/>
          <a:ext cx="54610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60840" imgH="3448080" progId="Paint.Picture">
                  <p:embed/>
                </p:oleObj>
              </mc:Choice>
              <mc:Fallback>
                <p:oleObj name="Bitmap Image" r:id="rId2" imgW="5460840" imgH="3448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1648D6-E474-4450-B226-D1B0C8118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000" y="1905000"/>
                        <a:ext cx="5461000" cy="344805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FE4E74-5B2F-4651-99F4-1A661D79202C}"/>
              </a:ext>
            </a:extLst>
          </p:cNvPr>
          <p:cNvSpPr txBox="1"/>
          <p:nvPr/>
        </p:nvSpPr>
        <p:spPr>
          <a:xfrm>
            <a:off x="6553200" y="2043975"/>
            <a:ext cx="512398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 transformation is a process wherein enterprises reshape their organisational strategy and bring positive cultural change by implementing DevOps practices and breaking traditional silos.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 processes with continuous integration, continuous testing, and continuous delivery results in improving business processes and ensures faster software delivery.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C8A86-2464-4856-AD5D-D7C7306F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04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BF32-4D93-4D8C-83BA-D3CF491B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8" y="159249"/>
            <a:ext cx="57908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Technology Transformation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6A5F47-E09D-49F4-A91E-774961D0F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533601"/>
          <a:ext cx="354965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549600" imgH="4280040" progId="Paint.Picture">
                  <p:embed/>
                </p:oleObj>
              </mc:Choice>
              <mc:Fallback>
                <p:oleObj name="Bitmap Image" r:id="rId2" imgW="3549600" imgH="42800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E6A5F47-E09D-49F4-A91E-774961D0F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3000" y="1533601"/>
                        <a:ext cx="354965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91A6D-AD85-4411-B4EE-98882B195CA0}"/>
              </a:ext>
            </a:extLst>
          </p:cNvPr>
          <p:cNvSpPr txBox="1"/>
          <p:nvPr/>
        </p:nvSpPr>
        <p:spPr>
          <a:xfrm>
            <a:off x="5257800" y="2514600"/>
            <a:ext cx="6094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Enterprises needs to be keep up with the latest technology on a regular basis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They require updated hardware and software to avoid performance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E1211-2565-44A6-9BE0-53BEFE28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63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2C8E-0E3C-4BC9-800B-C547A856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6" y="180677"/>
            <a:ext cx="56384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Automate Everything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292D12-B56B-4EB5-AD22-2CD719BF4A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876425"/>
          <a:ext cx="4616450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16280" imgH="3105000" progId="Paint.Picture">
                  <p:embed/>
                </p:oleObj>
              </mc:Choice>
              <mc:Fallback>
                <p:oleObj name="Bitmap Image" r:id="rId2" imgW="4616280" imgH="31050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C292D12-B56B-4EB5-AD22-2CD719BF4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1876425"/>
                        <a:ext cx="4616450" cy="310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6FB443-9C3C-4937-BA5F-18A024A2B77C}"/>
              </a:ext>
            </a:extLst>
          </p:cNvPr>
          <p:cNvSpPr txBox="1"/>
          <p:nvPr/>
        </p:nvSpPr>
        <p:spPr>
          <a:xfrm>
            <a:off x="6400800" y="1752600"/>
            <a:ext cx="5181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 automation is the practice of automating repetitive and manual DevOps tasks to be carried out without any human interaction.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Automation can be applied throughout the DevOps lifecycle, spanning: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Design and development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Software deployment and release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Monitoring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C307D-D3C3-4669-8275-EDE9E6F4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4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73F4-CECE-4E2B-B0C8-213DE33D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07" y="24183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430E-97E9-4BE0-B362-FFF1A2B75158}"/>
              </a:ext>
            </a:extLst>
          </p:cNvPr>
          <p:cNvSpPr txBox="1"/>
          <p:nvPr/>
        </p:nvSpPr>
        <p:spPr>
          <a:xfrm>
            <a:off x="437507" y="1684962"/>
            <a:ext cx="1086406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Limitations of Waterfall and Agile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2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What /  Why DevOps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2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DevOps Benefits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2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Continuous in DevOps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2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DevOps Lifecycle 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2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latin typeface="+mj-lt"/>
              </a:rPr>
              <a:t>Case Study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5C5F5-09F4-4FF7-B4EB-70C7036F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32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86ED-F044-425A-BA7E-CB41C6EC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65" y="118280"/>
            <a:ext cx="49526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Adoption of Tools</a:t>
            </a:r>
          </a:p>
        </p:txBody>
      </p:sp>
      <p:pic>
        <p:nvPicPr>
          <p:cNvPr id="13314" name="Picture 2" descr="Image result for devops tools adoption">
            <a:extLst>
              <a:ext uri="{FF2B5EF4-FFF2-40B4-BE49-F238E27FC236}">
                <a16:creationId xmlns:a16="http://schemas.microsoft.com/office/drawing/2014/main" id="{77DD589B-1A60-400B-8130-76A4A8FA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5" y="1606420"/>
            <a:ext cx="6677025" cy="37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0807D-0045-4385-8B01-2305FE899304}"/>
              </a:ext>
            </a:extLst>
          </p:cNvPr>
          <p:cNvSpPr txBox="1"/>
          <p:nvPr/>
        </p:nvSpPr>
        <p:spPr>
          <a:xfrm>
            <a:off x="7696200" y="1828800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It is necessary to integrate all the tools properly to make testing , deployment and building all work together in a continuous manner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AA99E-E5A7-43BD-BB9E-64C9D397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73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3E98-3B60-486F-954C-8D2095D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103598"/>
            <a:ext cx="48002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DevOps Engineer Skills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BE9AF3E-A522-4A66-97D6-6E33AF773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013" y="1828800"/>
          <a:ext cx="8225905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16720" imgH="4191120" progId="Paint.Picture">
                  <p:embed/>
                </p:oleObj>
              </mc:Choice>
              <mc:Fallback>
                <p:oleObj name="Bitmap Image" r:id="rId2" imgW="7416720" imgH="4191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BE9AF3E-A522-4A66-97D6-6E33AF773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76013" y="1828800"/>
                        <a:ext cx="8225905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44D65-50A9-46E4-8EC2-8DAC059D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5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09FBB1A4-B9C0-45C0-8829-E3C53E79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1046797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D6AB1-C43D-4859-BA1A-B943C1AB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1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587" y="377487"/>
            <a:ext cx="667080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dirty="0">
                <a:solidFill>
                  <a:srgbClr val="000000"/>
                </a:solidFill>
              </a:rPr>
              <a:t>DevOps Cycle Flow</a:t>
            </a:r>
            <a:endParaRPr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6927D-0DDB-47BC-A5E8-55EABE963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8233"/>
            <a:ext cx="8439150" cy="4772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DAD2F-4C6D-4570-92B8-1B4DEBE6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11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F0A79-B0D4-42D4-9E7F-9AD8D08D5740}"/>
              </a:ext>
            </a:extLst>
          </p:cNvPr>
          <p:cNvSpPr txBox="1"/>
          <p:nvPr/>
        </p:nvSpPr>
        <p:spPr>
          <a:xfrm>
            <a:off x="369870" y="234956"/>
            <a:ext cx="744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DevOps Lifecycle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E5E7383E-78AD-4557-BF83-D3A83E1A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68" y="1417511"/>
            <a:ext cx="7798439" cy="38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A40E0-95BF-4A2A-B5F8-3ABFB1D8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89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6697C-F12A-4988-9287-1CCF27825DE4}"/>
              </a:ext>
            </a:extLst>
          </p:cNvPr>
          <p:cNvSpPr txBox="1"/>
          <p:nvPr/>
        </p:nvSpPr>
        <p:spPr>
          <a:xfrm>
            <a:off x="328772" y="1611295"/>
            <a:ext cx="1092143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1. Code:  </a:t>
            </a:r>
            <a:r>
              <a:rPr lang="en-US" sz="2200" dirty="0">
                <a:latin typeface="+mj-lt"/>
              </a:rPr>
              <a:t>In this step, the developers write the code on any platform to develop the product for a customer.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2. Build: </a:t>
            </a:r>
            <a:r>
              <a:rPr lang="en-US" sz="2200" dirty="0">
                <a:latin typeface="+mj-lt"/>
              </a:rPr>
              <a:t>Process of creating software from sources, which includes gathering dependencies, compiling, archiving, transforming code in any way, but also testing, deploying to different environments, and promoting the artifacts between them.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3. Test: </a:t>
            </a:r>
            <a:r>
              <a:rPr lang="en-US" sz="2200" dirty="0">
                <a:latin typeface="+mj-lt"/>
              </a:rPr>
              <a:t>Built products are tested using the testing tools such as JUnit, </a:t>
            </a:r>
            <a:r>
              <a:rPr lang="en-US" sz="2200" dirty="0" err="1">
                <a:latin typeface="+mj-lt"/>
              </a:rPr>
              <a:t>Blazemter</a:t>
            </a:r>
            <a:r>
              <a:rPr lang="en-US" sz="2200" dirty="0">
                <a:latin typeface="+mj-lt"/>
              </a:rPr>
              <a:t>, Selenium, etc.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4. Release: </a:t>
            </a:r>
            <a:r>
              <a:rPr lang="en-US" sz="2200" dirty="0">
                <a:latin typeface="+mj-lt"/>
              </a:rPr>
              <a:t>Involves planning, scheduling, and controlling the built process in a different environment.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90FBC-85A4-47A1-BDDD-493642588896}"/>
              </a:ext>
            </a:extLst>
          </p:cNvPr>
          <p:cNvSpPr txBox="1"/>
          <p:nvPr/>
        </p:nvSpPr>
        <p:spPr>
          <a:xfrm>
            <a:off x="328772" y="410966"/>
            <a:ext cx="691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DevOps Lifecycle</a:t>
            </a:r>
          </a:p>
          <a:p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04708-3959-4210-AD52-78FA7C49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5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C36956-21B3-4D7A-8D16-6215FFA0B1E7}"/>
              </a:ext>
            </a:extLst>
          </p:cNvPr>
          <p:cNvSpPr txBox="1"/>
          <p:nvPr/>
        </p:nvSpPr>
        <p:spPr>
          <a:xfrm>
            <a:off x="482885" y="277403"/>
            <a:ext cx="6205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DevOps Lifecycle</a:t>
            </a:r>
          </a:p>
          <a:p>
            <a:endParaRPr lang="en-IN" sz="3600" dirty="0">
              <a:latin typeface="+mj-lt"/>
            </a:endParaRPr>
          </a:p>
          <a:p>
            <a:endParaRPr lang="en-IN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A46AD-BD54-4B5A-B3DE-6A52A11370A2}"/>
              </a:ext>
            </a:extLst>
          </p:cNvPr>
          <p:cNvSpPr txBox="1"/>
          <p:nvPr/>
        </p:nvSpPr>
        <p:spPr>
          <a:xfrm>
            <a:off x="482885" y="1686951"/>
            <a:ext cx="10572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5. Deploy: </a:t>
            </a:r>
            <a:r>
              <a:rPr lang="en-US" sz="2200" dirty="0">
                <a:latin typeface="+mj-lt"/>
              </a:rPr>
              <a:t>Products and files are executed on the server.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6. Operate: </a:t>
            </a:r>
            <a:r>
              <a:rPr lang="en-US" sz="2200" dirty="0">
                <a:latin typeface="+mj-lt"/>
              </a:rPr>
              <a:t>The customer is using the product or application for various purposes.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7. Monitor: </a:t>
            </a:r>
            <a:r>
              <a:rPr lang="en-US" sz="2200" dirty="0">
                <a:latin typeface="+mj-lt"/>
              </a:rPr>
              <a:t>Delivered products or application to a user is monitored to note down any uptime and downtime failures, errors.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8. Plan: </a:t>
            </a:r>
            <a:r>
              <a:rPr lang="en-US" sz="2200" dirty="0">
                <a:latin typeface="+mj-lt"/>
              </a:rPr>
              <a:t>After monitoring, it gathers all the information and feedback from the customer and plans the changes that need to be done to make it better.</a:t>
            </a:r>
            <a:endParaRPr lang="en-IN" sz="22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61F9-23D3-466A-A78A-EECA9CFA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79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1396472"/>
            <a:ext cx="5194441" cy="406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9953" y="2012430"/>
            <a:ext cx="6496693" cy="30899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7020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720" algn="l"/>
              </a:tabLst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</a:t>
            </a:r>
            <a:r>
              <a:rPr kumimoji="0" lang="en-US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Development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: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Software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is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developed</a:t>
            </a:r>
            <a:r>
              <a:rPr kumimoji="0" lang="en-US" sz="2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299085" marR="0" lvl="0" indent="-2870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720" algn="l"/>
              </a:tabLst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</a:t>
            </a:r>
            <a:r>
              <a:rPr kumimoji="0" lang="en-US" sz="20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Testing</a:t>
            </a:r>
            <a:r>
              <a:rPr kumimoji="0" lang="en-US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: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Software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is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continuously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tested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for</a:t>
            </a:r>
            <a:r>
              <a:rPr kumimoji="0" lang="en-US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bugs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299085" marR="180975" lvl="0" indent="-2870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720" algn="l"/>
              </a:tabLst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Integration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: Code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supporting </a:t>
            </a:r>
            <a:r>
              <a:rPr kumimoji="0" lang="en-US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new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functionality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is 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integrated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with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existing</a:t>
            </a:r>
            <a:r>
              <a:rPr kumimoji="0" lang="en-US" sz="20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code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299085" marR="159385" lvl="0" indent="-2870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720" algn="l"/>
              </a:tabLst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</a:t>
            </a:r>
            <a:r>
              <a:rPr kumimoji="0" lang="en-US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Deployment: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Code is </a:t>
            </a:r>
            <a:r>
              <a:rPr kumimoji="0" lang="en-US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deployed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to the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production  environment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299085" marR="5080" lvl="0" indent="-2870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720" algn="l"/>
              </a:tabLst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Monitoring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: Dedicated monitoring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tools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which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will  continuously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monitor the application performance and highlight  issues.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D9A92-7E60-42F0-850C-FCF43742EF04}"/>
              </a:ext>
            </a:extLst>
          </p:cNvPr>
          <p:cNvSpPr txBox="1"/>
          <p:nvPr/>
        </p:nvSpPr>
        <p:spPr>
          <a:xfrm>
            <a:off x="760288" y="246580"/>
            <a:ext cx="673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DevOps is all about Continuous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82074-A697-4766-B073-D4261F9A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85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ow to Become an DevOps Engineer in 2020 | by Shane Shown | The Startup |  Medium">
            <a:extLst>
              <a:ext uri="{FF2B5EF4-FFF2-40B4-BE49-F238E27FC236}">
                <a16:creationId xmlns:a16="http://schemas.microsoft.com/office/drawing/2014/main" id="{25E033B0-45F8-44D3-BEAF-B44D42CA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37" y="1089757"/>
            <a:ext cx="102489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4FE8E-EF16-47B6-954D-346622A7B983}"/>
              </a:ext>
            </a:extLst>
          </p:cNvPr>
          <p:cNvSpPr txBox="1"/>
          <p:nvPr/>
        </p:nvSpPr>
        <p:spPr>
          <a:xfrm>
            <a:off x="462337" y="236306"/>
            <a:ext cx="407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DevOps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AB674-EA82-4EFB-8649-0AD3D6A1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01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42543" y="1575257"/>
            <a:ext cx="9878695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6" marR="0" lvl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0067B0"/>
              </a:buClr>
              <a:buSzPct val="68421"/>
              <a:tabLst>
                <a:tab pos="469265" algn="l"/>
                <a:tab pos="470534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 2011, Facebook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rolled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out a slew of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new features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–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timeline,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ticker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and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music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functionalities</a:t>
            </a:r>
            <a:r>
              <a:rPr kumimoji="0" sz="2800" b="0" i="0" u="none" strike="noStrike" kern="1200" cap="none" spc="-229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–</a:t>
            </a:r>
            <a:r>
              <a:rPr kumimoji="0" lang="en-IN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to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its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500 million users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spread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across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globe.The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huge traffic that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was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generated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on</a:t>
            </a:r>
            <a:r>
              <a:rPr kumimoji="0" lang="en-IN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Facebook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following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release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led to a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server meltdown.The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features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that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were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rolled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out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garnered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mixed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response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from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users which led 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inconclusive results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of the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effectiveness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of the 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new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features,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leaving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them with no actionable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insights.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587AB-20F5-4242-A74E-FB1CAB0E8B4E}"/>
              </a:ext>
            </a:extLst>
          </p:cNvPr>
          <p:cNvSpPr txBox="1"/>
          <p:nvPr/>
        </p:nvSpPr>
        <p:spPr>
          <a:xfrm>
            <a:off x="832207" y="482885"/>
            <a:ext cx="427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+mj-lt"/>
              </a:rPr>
              <a:t>CASE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0DACF-7609-4800-A787-793E6241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7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7542-F689-4C5B-90D3-15E0664F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69" y="169651"/>
            <a:ext cx="784860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Limitations of Waterfall Model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C49C2C9-615B-4508-9F3A-E07C5EDF7B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580400"/>
          <a:ext cx="10403294" cy="416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004320" imgH="3606840" progId="Paint.Picture">
                  <p:embed/>
                </p:oleObj>
              </mc:Choice>
              <mc:Fallback>
                <p:oleObj name="Bitmap Image" r:id="rId2" imgW="9004320" imgH="36068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C49C2C9-615B-4508-9F3A-E07C5EDF7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1580400"/>
                        <a:ext cx="10403294" cy="416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19748-D8E1-46C5-84A8-58991101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54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27532" y="4568939"/>
            <a:ext cx="985266" cy="867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3698" y="479526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0194" y="4435602"/>
            <a:ext cx="21615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new features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were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deployed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on a smaller  and specific user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base.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5623" y="2927591"/>
            <a:ext cx="985278" cy="909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2654" y="317461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0775" y="2956686"/>
            <a:ext cx="3289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They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were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continuously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monitored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and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feedback was continuously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developed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&amp;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tested</a:t>
            </a:r>
          </a:p>
        </p:txBody>
      </p:sp>
      <p:sp>
        <p:nvSpPr>
          <p:cNvPr id="11" name="object 11"/>
          <p:cNvSpPr/>
          <p:nvPr/>
        </p:nvSpPr>
        <p:spPr>
          <a:xfrm>
            <a:off x="3695700" y="1434071"/>
            <a:ext cx="912126" cy="802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5900" y="162712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03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4775" y="1461591"/>
            <a:ext cx="288226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Once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features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were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stable,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they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were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deployed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other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84775" y="2010917"/>
            <a:ext cx="287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user bases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 multiple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releases.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B64CC58-D12C-4C0D-8E11-24794F95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83" y="140733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+mj-lt"/>
              </a:rPr>
              <a:t>CASE STUDY .. Contd</a:t>
            </a:r>
            <a:br>
              <a:rPr lang="en-IN" sz="3600" b="1" dirty="0">
                <a:latin typeface="+mj-lt"/>
              </a:rPr>
            </a:br>
            <a:endParaRPr lang="en-IN" sz="3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9011CB-5505-43AC-8509-CE67189B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2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82946" y="1204668"/>
            <a:ext cx="10636433" cy="4637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6" marR="5080" lvl="0" indent="-342900" algn="l" defTabSz="914400" rtl="0" eaLnBrk="1" fontAlgn="auto" latinLnBrk="0" hangingPunct="1">
              <a:lnSpc>
                <a:spcPct val="138900"/>
              </a:lnSpc>
              <a:spcBef>
                <a:spcPts val="100"/>
              </a:spcBef>
              <a:spcAft>
                <a:spcPts val="0"/>
              </a:spcAft>
              <a:buClr>
                <a:srgbClr val="0067B0"/>
              </a:buClr>
              <a:buSzPct val="68750"/>
              <a:buFont typeface="Wingdings" panose="05000000000000000000" pitchFamily="2" charset="2"/>
              <a:buChar char="§"/>
              <a:tabLst>
                <a:tab pos="469265" algn="l"/>
                <a:tab pos="470534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Facebook used Dark launching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technique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which is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process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of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gradually  rolling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out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production-ready features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to a select set of users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before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 full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release.</a:t>
            </a:r>
            <a:endParaRPr kumimoji="0" lang="en-IN" sz="2400" b="0" i="0" u="none" strike="noStrike" kern="1200" cap="none" spc="5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354966" marR="5080" lvl="0" indent="-342900" algn="l" defTabSz="914400" rtl="0" eaLnBrk="1" fontAlgn="auto" latinLnBrk="0" hangingPunct="1">
              <a:lnSpc>
                <a:spcPct val="138900"/>
              </a:lnSpc>
              <a:spcBef>
                <a:spcPts val="100"/>
              </a:spcBef>
              <a:spcAft>
                <a:spcPts val="0"/>
              </a:spcAft>
              <a:buClr>
                <a:srgbClr val="0067B0"/>
              </a:buClr>
              <a:buSzPct val="68750"/>
              <a:buFont typeface="Wingdings" panose="05000000000000000000" pitchFamily="2" charset="2"/>
              <a:buChar char="§"/>
              <a:tabLst>
                <a:tab pos="469265" algn="l"/>
                <a:tab pos="470534" algn="l"/>
              </a:tabLst>
              <a:defRPr/>
            </a:pPr>
            <a:endParaRPr lang="en-IN" sz="2400" spc="5" dirty="0">
              <a:solidFill>
                <a:srgbClr val="0D0D0D"/>
              </a:solidFill>
              <a:latin typeface="+mj-lt"/>
              <a:cs typeface="Gill Sans MT"/>
            </a:endParaRPr>
          </a:p>
          <a:p>
            <a:pPr marL="354966" marR="5080" lvl="0" indent="-342900" algn="l" defTabSz="914400" rtl="0" eaLnBrk="1" fontAlgn="auto" latinLnBrk="0" hangingPunct="1">
              <a:lnSpc>
                <a:spcPct val="138900"/>
              </a:lnSpc>
              <a:spcBef>
                <a:spcPts val="100"/>
              </a:spcBef>
              <a:spcAft>
                <a:spcPts val="0"/>
              </a:spcAft>
              <a:buClr>
                <a:srgbClr val="0067B0"/>
              </a:buClr>
              <a:buSzPct val="68750"/>
              <a:buFont typeface="Wingdings" panose="05000000000000000000" pitchFamily="2" charset="2"/>
              <a:buChar char="§"/>
              <a:tabLst>
                <a:tab pos="469265" algn="l"/>
                <a:tab pos="470534" algn="l"/>
              </a:tabLst>
              <a:defRPr/>
            </a:pPr>
            <a:r>
              <a:rPr lang="en-IN" sz="2400" spc="5" dirty="0">
                <a:solidFill>
                  <a:srgbClr val="0D0D0D"/>
                </a:solidFill>
                <a:latin typeface="+mj-lt"/>
                <a:cs typeface="Gill Sans MT"/>
              </a:rPr>
              <a:t>A</a:t>
            </a:r>
            <a:r>
              <a:rPr kumimoji="0" sz="2400" b="0" i="0" u="none" strike="noStrike" kern="1200" cap="none" spc="-15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llowed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development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teams to get user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feedback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early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on,</a:t>
            </a:r>
            <a:r>
              <a:rPr kumimoji="0" sz="2400" b="0" i="0" u="none" strike="noStrike" kern="1200" cap="none" spc="-22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test  bugs,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and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also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stress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test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infrastructure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performance.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  <a:p>
            <a:pPr marL="354966" marR="5080" lvl="0" indent="-342900" algn="l" defTabSz="914400" rtl="0" eaLnBrk="1" fontAlgn="auto" latinLnBrk="0" hangingPunct="1">
              <a:lnSpc>
                <a:spcPct val="138900"/>
              </a:lnSpc>
              <a:spcBef>
                <a:spcPts val="100"/>
              </a:spcBef>
              <a:spcAft>
                <a:spcPts val="0"/>
              </a:spcAft>
              <a:buClr>
                <a:srgbClr val="0067B0"/>
              </a:buClr>
              <a:buSzPct val="68750"/>
              <a:buFont typeface="Wingdings" panose="05000000000000000000" pitchFamily="2" charset="2"/>
              <a:buChar char="§"/>
              <a:tabLst>
                <a:tab pos="469265" algn="l"/>
                <a:tab pos="470534" algn="l"/>
              </a:tabLst>
              <a:defRPr/>
            </a:pPr>
            <a:endParaRPr lang="en-IN" sz="2400" dirty="0">
              <a:solidFill>
                <a:srgbClr val="0D0D0D"/>
              </a:solidFill>
              <a:latin typeface="+mj-lt"/>
              <a:cs typeface="Gill Sans MT"/>
            </a:endParaRPr>
          </a:p>
          <a:p>
            <a:pPr marL="354966" marR="5080" lvl="0" indent="-342900" algn="l" defTabSz="914400" rtl="0" eaLnBrk="1" fontAlgn="auto" latinLnBrk="0" hangingPunct="1">
              <a:lnSpc>
                <a:spcPct val="138900"/>
              </a:lnSpc>
              <a:spcBef>
                <a:spcPts val="100"/>
              </a:spcBef>
              <a:spcAft>
                <a:spcPts val="0"/>
              </a:spcAft>
              <a:buClr>
                <a:srgbClr val="0067B0"/>
              </a:buClr>
              <a:buSzPct val="68750"/>
              <a:buFont typeface="Wingdings" panose="05000000000000000000" pitchFamily="2" charset="2"/>
              <a:buChar char="§"/>
              <a:tabLst>
                <a:tab pos="469265" algn="l"/>
                <a:tab pos="470534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direct result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of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continuous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delivery,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this method of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release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helped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in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faster,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more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iterative  releases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that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ensured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that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application performance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does not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get affected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and that the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release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is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well received by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j-lt"/>
                <a:ea typeface="+mn-ea"/>
                <a:cs typeface="Gill Sans MT"/>
              </a:rPr>
              <a:t>customers.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Gill Sans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98906-E325-42A4-BBC8-97C49E2C7833}"/>
              </a:ext>
            </a:extLst>
          </p:cNvPr>
          <p:cNvSpPr txBox="1"/>
          <p:nvPr/>
        </p:nvSpPr>
        <p:spPr>
          <a:xfrm>
            <a:off x="500865" y="354141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</a:rPr>
              <a:t>CASE </a:t>
            </a:r>
            <a:r>
              <a:rPr lang="en-IN" sz="3600" b="1">
                <a:latin typeface="+mj-lt"/>
              </a:rPr>
              <a:t>STUDY .. Contd</a:t>
            </a:r>
            <a:br>
              <a:rPr lang="en-IN" sz="3600" b="1" dirty="0">
                <a:latin typeface="+mj-lt"/>
              </a:rPr>
            </a:br>
            <a:endParaRPr lang="en-IN" sz="3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AD5E7-0943-4321-A67A-D0AF2101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97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5311" y="3210560"/>
            <a:ext cx="2590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Thank</a:t>
            </a:r>
            <a:r>
              <a:rPr kumimoji="0" sz="4800" b="1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4800" b="1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You</a:t>
            </a: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6616395"/>
            <a:ext cx="3057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©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2018 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CHAITANYA </a:t>
            </a:r>
            <a:r>
              <a:rPr kumimoji="0" sz="1000" b="0" i="0" u="none" strike="noStrike" kern="1200" cap="none" spc="-2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GAAJULA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- 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ALL RIGHTS</a:t>
            </a:r>
            <a:r>
              <a:rPr kumimoji="0" sz="1000" b="0" i="0" u="none" strike="noStrike" kern="1200" cap="none" spc="-9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RESERVED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66F34-E193-4EF2-9ADC-ADD86DFF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16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401-1E28-4646-B6C7-E2D2603F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09" y="97732"/>
            <a:ext cx="50288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Agile Methodology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E139E63-1D20-4C90-A0CE-33BC6EF3AF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676400"/>
          <a:ext cx="9918700" cy="419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918720" imgH="4197240" progId="Paint.Picture">
                  <p:embed/>
                </p:oleObj>
              </mc:Choice>
              <mc:Fallback>
                <p:oleObj name="Bitmap Image" r:id="rId2" imgW="9918720" imgH="419724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E139E63-1D20-4C90-A0CE-33BC6EF3AF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9918700" cy="419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032E4-E3F2-4931-90C4-8DE2E31E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13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D881-3052-4D84-ACBF-EED4F469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166767"/>
            <a:ext cx="56384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Limitations of Agile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F06F4F-F12E-4105-8EE5-4BEBC3095C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3600" y="1274763"/>
          <a:ext cx="104648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464840" imgH="4305240" progId="Paint.Picture">
                  <p:embed/>
                </p:oleObj>
              </mc:Choice>
              <mc:Fallback>
                <p:oleObj name="Bitmap Image" r:id="rId2" imgW="10464840" imgH="43052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F06F4F-F12E-4105-8EE5-4BEBC3095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3600" y="1274763"/>
                        <a:ext cx="104648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30A9A-D0D8-4F09-B58A-12B79EF9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07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8E9C-7D64-4BD7-A5A5-561C7D55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98" y="141008"/>
            <a:ext cx="5638420" cy="1107996"/>
          </a:xfrm>
        </p:spPr>
        <p:txBody>
          <a:bodyPr>
            <a:normAutofit/>
          </a:bodyPr>
          <a:lstStyle/>
          <a:p>
            <a:r>
              <a:rPr lang="en-IN" sz="3600" b="1" dirty="0"/>
              <a:t>Disadvantages of 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78644-BDA0-4FCC-B4DB-0CA7339A69D3}"/>
              </a:ext>
            </a:extLst>
          </p:cNvPr>
          <p:cNvSpPr txBox="1"/>
          <p:nvPr/>
        </p:nvSpPr>
        <p:spPr>
          <a:xfrm>
            <a:off x="609600" y="19050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Poor resource planning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Limited documentation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Fragmented output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 finite end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Difficult measurement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29E0-0D7B-4AFA-938F-06277903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01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744971" y="1714245"/>
            <a:ext cx="1722629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Separate</a:t>
            </a:r>
            <a:r>
              <a:rPr kumimoji="0" sz="800" b="1" i="0" u="none" strike="noStrike" kern="1200" cap="none" spc="-5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800" b="1" i="0" u="none" strike="noStrike" kern="1200" cap="none" spc="-5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Silos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94916" y="2327148"/>
            <a:ext cx="3086099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94916" y="2327148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1543050"/>
                </a:moveTo>
                <a:lnTo>
                  <a:pt x="734" y="1494989"/>
                </a:lnTo>
                <a:lnTo>
                  <a:pt x="2922" y="1447295"/>
                </a:lnTo>
                <a:lnTo>
                  <a:pt x="6544" y="1399988"/>
                </a:lnTo>
                <a:lnTo>
                  <a:pt x="11578" y="1353089"/>
                </a:lnTo>
                <a:lnTo>
                  <a:pt x="18001" y="1306620"/>
                </a:lnTo>
                <a:lnTo>
                  <a:pt x="25794" y="1260603"/>
                </a:lnTo>
                <a:lnTo>
                  <a:pt x="34934" y="1215058"/>
                </a:lnTo>
                <a:lnTo>
                  <a:pt x="45401" y="1170007"/>
                </a:lnTo>
                <a:lnTo>
                  <a:pt x="57173" y="1125471"/>
                </a:lnTo>
                <a:lnTo>
                  <a:pt x="70228" y="1081472"/>
                </a:lnTo>
                <a:lnTo>
                  <a:pt x="84546" y="1038031"/>
                </a:lnTo>
                <a:lnTo>
                  <a:pt x="100104" y="995169"/>
                </a:lnTo>
                <a:lnTo>
                  <a:pt x="116882" y="952908"/>
                </a:lnTo>
                <a:lnTo>
                  <a:pt x="134858" y="911268"/>
                </a:lnTo>
                <a:lnTo>
                  <a:pt x="154012" y="870272"/>
                </a:lnTo>
                <a:lnTo>
                  <a:pt x="174320" y="829941"/>
                </a:lnTo>
                <a:lnTo>
                  <a:pt x="195763" y="790296"/>
                </a:lnTo>
                <a:lnTo>
                  <a:pt x="218319" y="751358"/>
                </a:lnTo>
                <a:lnTo>
                  <a:pt x="241967" y="713149"/>
                </a:lnTo>
                <a:lnTo>
                  <a:pt x="266684" y="675689"/>
                </a:lnTo>
                <a:lnTo>
                  <a:pt x="292451" y="639002"/>
                </a:lnTo>
                <a:lnTo>
                  <a:pt x="319245" y="603106"/>
                </a:lnTo>
                <a:lnTo>
                  <a:pt x="347045" y="568025"/>
                </a:lnTo>
                <a:lnTo>
                  <a:pt x="375830" y="533780"/>
                </a:lnTo>
                <a:lnTo>
                  <a:pt x="405578" y="500391"/>
                </a:lnTo>
                <a:lnTo>
                  <a:pt x="436269" y="467880"/>
                </a:lnTo>
                <a:lnTo>
                  <a:pt x="467880" y="436269"/>
                </a:lnTo>
                <a:lnTo>
                  <a:pt x="500391" y="405578"/>
                </a:lnTo>
                <a:lnTo>
                  <a:pt x="533780" y="375830"/>
                </a:lnTo>
                <a:lnTo>
                  <a:pt x="568025" y="347045"/>
                </a:lnTo>
                <a:lnTo>
                  <a:pt x="603106" y="319245"/>
                </a:lnTo>
                <a:lnTo>
                  <a:pt x="639002" y="292451"/>
                </a:lnTo>
                <a:lnTo>
                  <a:pt x="675689" y="266684"/>
                </a:lnTo>
                <a:lnTo>
                  <a:pt x="713149" y="241967"/>
                </a:lnTo>
                <a:lnTo>
                  <a:pt x="751358" y="218319"/>
                </a:lnTo>
                <a:lnTo>
                  <a:pt x="790296" y="195763"/>
                </a:lnTo>
                <a:lnTo>
                  <a:pt x="829941" y="174320"/>
                </a:lnTo>
                <a:lnTo>
                  <a:pt x="870272" y="154012"/>
                </a:lnTo>
                <a:lnTo>
                  <a:pt x="911268" y="134858"/>
                </a:lnTo>
                <a:lnTo>
                  <a:pt x="952908" y="116882"/>
                </a:lnTo>
                <a:lnTo>
                  <a:pt x="995169" y="100104"/>
                </a:lnTo>
                <a:lnTo>
                  <a:pt x="1038031" y="84546"/>
                </a:lnTo>
                <a:lnTo>
                  <a:pt x="1081472" y="70228"/>
                </a:lnTo>
                <a:lnTo>
                  <a:pt x="1125471" y="57173"/>
                </a:lnTo>
                <a:lnTo>
                  <a:pt x="1170007" y="45401"/>
                </a:lnTo>
                <a:lnTo>
                  <a:pt x="1215058" y="34934"/>
                </a:lnTo>
                <a:lnTo>
                  <a:pt x="1260603" y="25794"/>
                </a:lnTo>
                <a:lnTo>
                  <a:pt x="1306620" y="18001"/>
                </a:lnTo>
                <a:lnTo>
                  <a:pt x="1353089" y="11578"/>
                </a:lnTo>
                <a:lnTo>
                  <a:pt x="1399988" y="6544"/>
                </a:lnTo>
                <a:lnTo>
                  <a:pt x="1447295" y="2922"/>
                </a:lnTo>
                <a:lnTo>
                  <a:pt x="1494989" y="734"/>
                </a:lnTo>
                <a:lnTo>
                  <a:pt x="1543049" y="0"/>
                </a:lnTo>
                <a:lnTo>
                  <a:pt x="1591110" y="734"/>
                </a:lnTo>
                <a:lnTo>
                  <a:pt x="1638804" y="2922"/>
                </a:lnTo>
                <a:lnTo>
                  <a:pt x="1686111" y="6544"/>
                </a:lnTo>
                <a:lnTo>
                  <a:pt x="1733010" y="11578"/>
                </a:lnTo>
                <a:lnTo>
                  <a:pt x="1779479" y="18001"/>
                </a:lnTo>
                <a:lnTo>
                  <a:pt x="1825496" y="25794"/>
                </a:lnTo>
                <a:lnTo>
                  <a:pt x="1871041" y="34934"/>
                </a:lnTo>
                <a:lnTo>
                  <a:pt x="1916092" y="45401"/>
                </a:lnTo>
                <a:lnTo>
                  <a:pt x="1960628" y="57173"/>
                </a:lnTo>
                <a:lnTo>
                  <a:pt x="2004627" y="70228"/>
                </a:lnTo>
                <a:lnTo>
                  <a:pt x="2048068" y="84546"/>
                </a:lnTo>
                <a:lnTo>
                  <a:pt x="2090930" y="100104"/>
                </a:lnTo>
                <a:lnTo>
                  <a:pt x="2133191" y="116882"/>
                </a:lnTo>
                <a:lnTo>
                  <a:pt x="2174831" y="134858"/>
                </a:lnTo>
                <a:lnTo>
                  <a:pt x="2215827" y="154012"/>
                </a:lnTo>
                <a:lnTo>
                  <a:pt x="2256158" y="174320"/>
                </a:lnTo>
                <a:lnTo>
                  <a:pt x="2295803" y="195763"/>
                </a:lnTo>
                <a:lnTo>
                  <a:pt x="2334741" y="218319"/>
                </a:lnTo>
                <a:lnTo>
                  <a:pt x="2372950" y="241967"/>
                </a:lnTo>
                <a:lnTo>
                  <a:pt x="2410410" y="266684"/>
                </a:lnTo>
                <a:lnTo>
                  <a:pt x="2447097" y="292451"/>
                </a:lnTo>
                <a:lnTo>
                  <a:pt x="2482993" y="319245"/>
                </a:lnTo>
                <a:lnTo>
                  <a:pt x="2518074" y="347045"/>
                </a:lnTo>
                <a:lnTo>
                  <a:pt x="2552319" y="375830"/>
                </a:lnTo>
                <a:lnTo>
                  <a:pt x="2585708" y="405578"/>
                </a:lnTo>
                <a:lnTo>
                  <a:pt x="2618219" y="436269"/>
                </a:lnTo>
                <a:lnTo>
                  <a:pt x="2649830" y="467880"/>
                </a:lnTo>
                <a:lnTo>
                  <a:pt x="2680521" y="500391"/>
                </a:lnTo>
                <a:lnTo>
                  <a:pt x="2710269" y="533780"/>
                </a:lnTo>
                <a:lnTo>
                  <a:pt x="2739054" y="568025"/>
                </a:lnTo>
                <a:lnTo>
                  <a:pt x="2766854" y="603106"/>
                </a:lnTo>
                <a:lnTo>
                  <a:pt x="2793648" y="639002"/>
                </a:lnTo>
                <a:lnTo>
                  <a:pt x="2819415" y="675689"/>
                </a:lnTo>
                <a:lnTo>
                  <a:pt x="2844132" y="713149"/>
                </a:lnTo>
                <a:lnTo>
                  <a:pt x="2867780" y="751358"/>
                </a:lnTo>
                <a:lnTo>
                  <a:pt x="2890336" y="790296"/>
                </a:lnTo>
                <a:lnTo>
                  <a:pt x="2911779" y="829941"/>
                </a:lnTo>
                <a:lnTo>
                  <a:pt x="2932087" y="870272"/>
                </a:lnTo>
                <a:lnTo>
                  <a:pt x="2951241" y="911268"/>
                </a:lnTo>
                <a:lnTo>
                  <a:pt x="2969217" y="952908"/>
                </a:lnTo>
                <a:lnTo>
                  <a:pt x="2985995" y="995169"/>
                </a:lnTo>
                <a:lnTo>
                  <a:pt x="3001553" y="1038031"/>
                </a:lnTo>
                <a:lnTo>
                  <a:pt x="3015871" y="1081472"/>
                </a:lnTo>
                <a:lnTo>
                  <a:pt x="3028926" y="1125471"/>
                </a:lnTo>
                <a:lnTo>
                  <a:pt x="3040698" y="1170007"/>
                </a:lnTo>
                <a:lnTo>
                  <a:pt x="3051165" y="1215058"/>
                </a:lnTo>
                <a:lnTo>
                  <a:pt x="3060305" y="1260603"/>
                </a:lnTo>
                <a:lnTo>
                  <a:pt x="3068098" y="1306620"/>
                </a:lnTo>
                <a:lnTo>
                  <a:pt x="3074521" y="1353089"/>
                </a:lnTo>
                <a:lnTo>
                  <a:pt x="3079555" y="1399988"/>
                </a:lnTo>
                <a:lnTo>
                  <a:pt x="3083177" y="1447295"/>
                </a:lnTo>
                <a:lnTo>
                  <a:pt x="3085365" y="1494989"/>
                </a:lnTo>
                <a:lnTo>
                  <a:pt x="3086099" y="1543050"/>
                </a:lnTo>
                <a:lnTo>
                  <a:pt x="3085365" y="1591110"/>
                </a:lnTo>
                <a:lnTo>
                  <a:pt x="3083177" y="1638804"/>
                </a:lnTo>
                <a:lnTo>
                  <a:pt x="3079555" y="1686111"/>
                </a:lnTo>
                <a:lnTo>
                  <a:pt x="3074521" y="1733010"/>
                </a:lnTo>
                <a:lnTo>
                  <a:pt x="3068098" y="1779479"/>
                </a:lnTo>
                <a:lnTo>
                  <a:pt x="3060305" y="1825496"/>
                </a:lnTo>
                <a:lnTo>
                  <a:pt x="3051165" y="1871041"/>
                </a:lnTo>
                <a:lnTo>
                  <a:pt x="3040698" y="1916092"/>
                </a:lnTo>
                <a:lnTo>
                  <a:pt x="3028926" y="1960628"/>
                </a:lnTo>
                <a:lnTo>
                  <a:pt x="3015871" y="2004627"/>
                </a:lnTo>
                <a:lnTo>
                  <a:pt x="3001553" y="2048068"/>
                </a:lnTo>
                <a:lnTo>
                  <a:pt x="2985995" y="2090930"/>
                </a:lnTo>
                <a:lnTo>
                  <a:pt x="2969217" y="2133191"/>
                </a:lnTo>
                <a:lnTo>
                  <a:pt x="2951241" y="2174831"/>
                </a:lnTo>
                <a:lnTo>
                  <a:pt x="2932087" y="2215827"/>
                </a:lnTo>
                <a:lnTo>
                  <a:pt x="2911779" y="2256158"/>
                </a:lnTo>
                <a:lnTo>
                  <a:pt x="2890336" y="2295803"/>
                </a:lnTo>
                <a:lnTo>
                  <a:pt x="2867780" y="2334741"/>
                </a:lnTo>
                <a:lnTo>
                  <a:pt x="2844132" y="2372950"/>
                </a:lnTo>
                <a:lnTo>
                  <a:pt x="2819415" y="2410410"/>
                </a:lnTo>
                <a:lnTo>
                  <a:pt x="2793648" y="2447097"/>
                </a:lnTo>
                <a:lnTo>
                  <a:pt x="2766854" y="2482993"/>
                </a:lnTo>
                <a:lnTo>
                  <a:pt x="2739054" y="2518074"/>
                </a:lnTo>
                <a:lnTo>
                  <a:pt x="2710269" y="2552319"/>
                </a:lnTo>
                <a:lnTo>
                  <a:pt x="2680521" y="2585708"/>
                </a:lnTo>
                <a:lnTo>
                  <a:pt x="2649830" y="2618219"/>
                </a:lnTo>
                <a:lnTo>
                  <a:pt x="2618219" y="2649830"/>
                </a:lnTo>
                <a:lnTo>
                  <a:pt x="2585708" y="2680521"/>
                </a:lnTo>
                <a:lnTo>
                  <a:pt x="2552319" y="2710269"/>
                </a:lnTo>
                <a:lnTo>
                  <a:pt x="2518074" y="2739054"/>
                </a:lnTo>
                <a:lnTo>
                  <a:pt x="2482993" y="2766854"/>
                </a:lnTo>
                <a:lnTo>
                  <a:pt x="2447097" y="2793648"/>
                </a:lnTo>
                <a:lnTo>
                  <a:pt x="2410410" y="2819415"/>
                </a:lnTo>
                <a:lnTo>
                  <a:pt x="2372950" y="2844132"/>
                </a:lnTo>
                <a:lnTo>
                  <a:pt x="2334741" y="2867780"/>
                </a:lnTo>
                <a:lnTo>
                  <a:pt x="2295803" y="2890336"/>
                </a:lnTo>
                <a:lnTo>
                  <a:pt x="2256158" y="2911779"/>
                </a:lnTo>
                <a:lnTo>
                  <a:pt x="2215827" y="2932087"/>
                </a:lnTo>
                <a:lnTo>
                  <a:pt x="2174831" y="2951241"/>
                </a:lnTo>
                <a:lnTo>
                  <a:pt x="2133191" y="2969217"/>
                </a:lnTo>
                <a:lnTo>
                  <a:pt x="2090930" y="2985995"/>
                </a:lnTo>
                <a:lnTo>
                  <a:pt x="2048068" y="3001553"/>
                </a:lnTo>
                <a:lnTo>
                  <a:pt x="2004627" y="3015871"/>
                </a:lnTo>
                <a:lnTo>
                  <a:pt x="1960628" y="3028926"/>
                </a:lnTo>
                <a:lnTo>
                  <a:pt x="1916092" y="3040698"/>
                </a:lnTo>
                <a:lnTo>
                  <a:pt x="1871041" y="3051165"/>
                </a:lnTo>
                <a:lnTo>
                  <a:pt x="1825496" y="3060305"/>
                </a:lnTo>
                <a:lnTo>
                  <a:pt x="1779479" y="3068098"/>
                </a:lnTo>
                <a:lnTo>
                  <a:pt x="1733010" y="3074521"/>
                </a:lnTo>
                <a:lnTo>
                  <a:pt x="1686111" y="3079555"/>
                </a:lnTo>
                <a:lnTo>
                  <a:pt x="1638804" y="3083177"/>
                </a:lnTo>
                <a:lnTo>
                  <a:pt x="1591110" y="3085365"/>
                </a:lnTo>
                <a:lnTo>
                  <a:pt x="1543049" y="3086100"/>
                </a:lnTo>
                <a:lnTo>
                  <a:pt x="1494989" y="3085365"/>
                </a:lnTo>
                <a:lnTo>
                  <a:pt x="1447295" y="3083177"/>
                </a:lnTo>
                <a:lnTo>
                  <a:pt x="1399988" y="3079555"/>
                </a:lnTo>
                <a:lnTo>
                  <a:pt x="1353089" y="3074521"/>
                </a:lnTo>
                <a:lnTo>
                  <a:pt x="1306620" y="3068098"/>
                </a:lnTo>
                <a:lnTo>
                  <a:pt x="1260603" y="3060305"/>
                </a:lnTo>
                <a:lnTo>
                  <a:pt x="1215058" y="3051165"/>
                </a:lnTo>
                <a:lnTo>
                  <a:pt x="1170007" y="3040698"/>
                </a:lnTo>
                <a:lnTo>
                  <a:pt x="1125471" y="3028926"/>
                </a:lnTo>
                <a:lnTo>
                  <a:pt x="1081472" y="3015871"/>
                </a:lnTo>
                <a:lnTo>
                  <a:pt x="1038031" y="3001553"/>
                </a:lnTo>
                <a:lnTo>
                  <a:pt x="995169" y="2985995"/>
                </a:lnTo>
                <a:lnTo>
                  <a:pt x="952908" y="2969217"/>
                </a:lnTo>
                <a:lnTo>
                  <a:pt x="911268" y="2951241"/>
                </a:lnTo>
                <a:lnTo>
                  <a:pt x="870272" y="2932087"/>
                </a:lnTo>
                <a:lnTo>
                  <a:pt x="829941" y="2911779"/>
                </a:lnTo>
                <a:lnTo>
                  <a:pt x="790296" y="2890336"/>
                </a:lnTo>
                <a:lnTo>
                  <a:pt x="751358" y="2867780"/>
                </a:lnTo>
                <a:lnTo>
                  <a:pt x="713149" y="2844132"/>
                </a:lnTo>
                <a:lnTo>
                  <a:pt x="675689" y="2819415"/>
                </a:lnTo>
                <a:lnTo>
                  <a:pt x="639002" y="2793648"/>
                </a:lnTo>
                <a:lnTo>
                  <a:pt x="603106" y="2766854"/>
                </a:lnTo>
                <a:lnTo>
                  <a:pt x="568025" y="2739054"/>
                </a:lnTo>
                <a:lnTo>
                  <a:pt x="533780" y="2710269"/>
                </a:lnTo>
                <a:lnTo>
                  <a:pt x="500391" y="2680521"/>
                </a:lnTo>
                <a:lnTo>
                  <a:pt x="467880" y="2649830"/>
                </a:lnTo>
                <a:lnTo>
                  <a:pt x="436269" y="2618219"/>
                </a:lnTo>
                <a:lnTo>
                  <a:pt x="405578" y="2585708"/>
                </a:lnTo>
                <a:lnTo>
                  <a:pt x="375830" y="2552319"/>
                </a:lnTo>
                <a:lnTo>
                  <a:pt x="347045" y="2518074"/>
                </a:lnTo>
                <a:lnTo>
                  <a:pt x="319245" y="2482993"/>
                </a:lnTo>
                <a:lnTo>
                  <a:pt x="292451" y="2447097"/>
                </a:lnTo>
                <a:lnTo>
                  <a:pt x="266684" y="2410410"/>
                </a:lnTo>
                <a:lnTo>
                  <a:pt x="241967" y="2372950"/>
                </a:lnTo>
                <a:lnTo>
                  <a:pt x="218319" y="2334741"/>
                </a:lnTo>
                <a:lnTo>
                  <a:pt x="195763" y="2295803"/>
                </a:lnTo>
                <a:lnTo>
                  <a:pt x="174320" y="2256158"/>
                </a:lnTo>
                <a:lnTo>
                  <a:pt x="154012" y="2215827"/>
                </a:lnTo>
                <a:lnTo>
                  <a:pt x="134858" y="2174831"/>
                </a:lnTo>
                <a:lnTo>
                  <a:pt x="116882" y="2133191"/>
                </a:lnTo>
                <a:lnTo>
                  <a:pt x="100104" y="2090930"/>
                </a:lnTo>
                <a:lnTo>
                  <a:pt x="84546" y="2048068"/>
                </a:lnTo>
                <a:lnTo>
                  <a:pt x="70228" y="2004627"/>
                </a:lnTo>
                <a:lnTo>
                  <a:pt x="57173" y="1960628"/>
                </a:lnTo>
                <a:lnTo>
                  <a:pt x="45401" y="1916092"/>
                </a:lnTo>
                <a:lnTo>
                  <a:pt x="34934" y="1871041"/>
                </a:lnTo>
                <a:lnTo>
                  <a:pt x="25794" y="1825496"/>
                </a:lnTo>
                <a:lnTo>
                  <a:pt x="18001" y="1779479"/>
                </a:lnTo>
                <a:lnTo>
                  <a:pt x="11578" y="1733010"/>
                </a:lnTo>
                <a:lnTo>
                  <a:pt x="6544" y="1686111"/>
                </a:lnTo>
                <a:lnTo>
                  <a:pt x="2922" y="1638804"/>
                </a:lnTo>
                <a:lnTo>
                  <a:pt x="734" y="1591110"/>
                </a:lnTo>
                <a:lnTo>
                  <a:pt x="0" y="1543050"/>
                </a:lnTo>
                <a:close/>
              </a:path>
            </a:pathLst>
          </a:custGeom>
          <a:ln w="9144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3297" y="3663822"/>
            <a:ext cx="52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4219" y="2327148"/>
            <a:ext cx="30861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94219" y="2327148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1543050"/>
                </a:moveTo>
                <a:lnTo>
                  <a:pt x="734" y="1494989"/>
                </a:lnTo>
                <a:lnTo>
                  <a:pt x="2922" y="1447295"/>
                </a:lnTo>
                <a:lnTo>
                  <a:pt x="6544" y="1399988"/>
                </a:lnTo>
                <a:lnTo>
                  <a:pt x="11578" y="1353089"/>
                </a:lnTo>
                <a:lnTo>
                  <a:pt x="18001" y="1306620"/>
                </a:lnTo>
                <a:lnTo>
                  <a:pt x="25794" y="1260603"/>
                </a:lnTo>
                <a:lnTo>
                  <a:pt x="34934" y="1215058"/>
                </a:lnTo>
                <a:lnTo>
                  <a:pt x="45401" y="1170007"/>
                </a:lnTo>
                <a:lnTo>
                  <a:pt x="57173" y="1125471"/>
                </a:lnTo>
                <a:lnTo>
                  <a:pt x="70228" y="1081472"/>
                </a:lnTo>
                <a:lnTo>
                  <a:pt x="84546" y="1038031"/>
                </a:lnTo>
                <a:lnTo>
                  <a:pt x="100104" y="995169"/>
                </a:lnTo>
                <a:lnTo>
                  <a:pt x="116882" y="952908"/>
                </a:lnTo>
                <a:lnTo>
                  <a:pt x="134858" y="911268"/>
                </a:lnTo>
                <a:lnTo>
                  <a:pt x="154012" y="870272"/>
                </a:lnTo>
                <a:lnTo>
                  <a:pt x="174320" y="829941"/>
                </a:lnTo>
                <a:lnTo>
                  <a:pt x="195763" y="790296"/>
                </a:lnTo>
                <a:lnTo>
                  <a:pt x="218319" y="751358"/>
                </a:lnTo>
                <a:lnTo>
                  <a:pt x="241967" y="713149"/>
                </a:lnTo>
                <a:lnTo>
                  <a:pt x="266684" y="675689"/>
                </a:lnTo>
                <a:lnTo>
                  <a:pt x="292451" y="639002"/>
                </a:lnTo>
                <a:lnTo>
                  <a:pt x="319245" y="603106"/>
                </a:lnTo>
                <a:lnTo>
                  <a:pt x="347045" y="568025"/>
                </a:lnTo>
                <a:lnTo>
                  <a:pt x="375830" y="533780"/>
                </a:lnTo>
                <a:lnTo>
                  <a:pt x="405578" y="500391"/>
                </a:lnTo>
                <a:lnTo>
                  <a:pt x="436269" y="467880"/>
                </a:lnTo>
                <a:lnTo>
                  <a:pt x="467880" y="436269"/>
                </a:lnTo>
                <a:lnTo>
                  <a:pt x="500391" y="405578"/>
                </a:lnTo>
                <a:lnTo>
                  <a:pt x="533780" y="375830"/>
                </a:lnTo>
                <a:lnTo>
                  <a:pt x="568025" y="347045"/>
                </a:lnTo>
                <a:lnTo>
                  <a:pt x="603106" y="319245"/>
                </a:lnTo>
                <a:lnTo>
                  <a:pt x="639002" y="292451"/>
                </a:lnTo>
                <a:lnTo>
                  <a:pt x="675689" y="266684"/>
                </a:lnTo>
                <a:lnTo>
                  <a:pt x="713149" y="241967"/>
                </a:lnTo>
                <a:lnTo>
                  <a:pt x="751358" y="218319"/>
                </a:lnTo>
                <a:lnTo>
                  <a:pt x="790296" y="195763"/>
                </a:lnTo>
                <a:lnTo>
                  <a:pt x="829941" y="174320"/>
                </a:lnTo>
                <a:lnTo>
                  <a:pt x="870272" y="154012"/>
                </a:lnTo>
                <a:lnTo>
                  <a:pt x="911268" y="134858"/>
                </a:lnTo>
                <a:lnTo>
                  <a:pt x="952908" y="116882"/>
                </a:lnTo>
                <a:lnTo>
                  <a:pt x="995169" y="100104"/>
                </a:lnTo>
                <a:lnTo>
                  <a:pt x="1038031" y="84546"/>
                </a:lnTo>
                <a:lnTo>
                  <a:pt x="1081472" y="70228"/>
                </a:lnTo>
                <a:lnTo>
                  <a:pt x="1125471" y="57173"/>
                </a:lnTo>
                <a:lnTo>
                  <a:pt x="1170007" y="45401"/>
                </a:lnTo>
                <a:lnTo>
                  <a:pt x="1215058" y="34934"/>
                </a:lnTo>
                <a:lnTo>
                  <a:pt x="1260603" y="25794"/>
                </a:lnTo>
                <a:lnTo>
                  <a:pt x="1306620" y="18001"/>
                </a:lnTo>
                <a:lnTo>
                  <a:pt x="1353089" y="11578"/>
                </a:lnTo>
                <a:lnTo>
                  <a:pt x="1399988" y="6544"/>
                </a:lnTo>
                <a:lnTo>
                  <a:pt x="1447295" y="2922"/>
                </a:lnTo>
                <a:lnTo>
                  <a:pt x="1494989" y="734"/>
                </a:lnTo>
                <a:lnTo>
                  <a:pt x="1543050" y="0"/>
                </a:lnTo>
                <a:lnTo>
                  <a:pt x="1591110" y="734"/>
                </a:lnTo>
                <a:lnTo>
                  <a:pt x="1638804" y="2922"/>
                </a:lnTo>
                <a:lnTo>
                  <a:pt x="1686111" y="6544"/>
                </a:lnTo>
                <a:lnTo>
                  <a:pt x="1733010" y="11578"/>
                </a:lnTo>
                <a:lnTo>
                  <a:pt x="1779479" y="18001"/>
                </a:lnTo>
                <a:lnTo>
                  <a:pt x="1825496" y="25794"/>
                </a:lnTo>
                <a:lnTo>
                  <a:pt x="1871041" y="34934"/>
                </a:lnTo>
                <a:lnTo>
                  <a:pt x="1916092" y="45401"/>
                </a:lnTo>
                <a:lnTo>
                  <a:pt x="1960628" y="57173"/>
                </a:lnTo>
                <a:lnTo>
                  <a:pt x="2004627" y="70228"/>
                </a:lnTo>
                <a:lnTo>
                  <a:pt x="2048068" y="84546"/>
                </a:lnTo>
                <a:lnTo>
                  <a:pt x="2090930" y="100104"/>
                </a:lnTo>
                <a:lnTo>
                  <a:pt x="2133191" y="116882"/>
                </a:lnTo>
                <a:lnTo>
                  <a:pt x="2174831" y="134858"/>
                </a:lnTo>
                <a:lnTo>
                  <a:pt x="2215827" y="154012"/>
                </a:lnTo>
                <a:lnTo>
                  <a:pt x="2256158" y="174320"/>
                </a:lnTo>
                <a:lnTo>
                  <a:pt x="2295803" y="195763"/>
                </a:lnTo>
                <a:lnTo>
                  <a:pt x="2334741" y="218319"/>
                </a:lnTo>
                <a:lnTo>
                  <a:pt x="2372950" y="241967"/>
                </a:lnTo>
                <a:lnTo>
                  <a:pt x="2410410" y="266684"/>
                </a:lnTo>
                <a:lnTo>
                  <a:pt x="2447097" y="292451"/>
                </a:lnTo>
                <a:lnTo>
                  <a:pt x="2482993" y="319245"/>
                </a:lnTo>
                <a:lnTo>
                  <a:pt x="2518074" y="347045"/>
                </a:lnTo>
                <a:lnTo>
                  <a:pt x="2552319" y="375830"/>
                </a:lnTo>
                <a:lnTo>
                  <a:pt x="2585708" y="405578"/>
                </a:lnTo>
                <a:lnTo>
                  <a:pt x="2618219" y="436269"/>
                </a:lnTo>
                <a:lnTo>
                  <a:pt x="2649830" y="467880"/>
                </a:lnTo>
                <a:lnTo>
                  <a:pt x="2680521" y="500391"/>
                </a:lnTo>
                <a:lnTo>
                  <a:pt x="2710269" y="533780"/>
                </a:lnTo>
                <a:lnTo>
                  <a:pt x="2739054" y="568025"/>
                </a:lnTo>
                <a:lnTo>
                  <a:pt x="2766854" y="603106"/>
                </a:lnTo>
                <a:lnTo>
                  <a:pt x="2793648" y="639002"/>
                </a:lnTo>
                <a:lnTo>
                  <a:pt x="2819415" y="675689"/>
                </a:lnTo>
                <a:lnTo>
                  <a:pt x="2844132" y="713149"/>
                </a:lnTo>
                <a:lnTo>
                  <a:pt x="2867780" y="751358"/>
                </a:lnTo>
                <a:lnTo>
                  <a:pt x="2890336" y="790296"/>
                </a:lnTo>
                <a:lnTo>
                  <a:pt x="2911779" y="829941"/>
                </a:lnTo>
                <a:lnTo>
                  <a:pt x="2932087" y="870272"/>
                </a:lnTo>
                <a:lnTo>
                  <a:pt x="2951241" y="911268"/>
                </a:lnTo>
                <a:lnTo>
                  <a:pt x="2969217" y="952908"/>
                </a:lnTo>
                <a:lnTo>
                  <a:pt x="2985995" y="995169"/>
                </a:lnTo>
                <a:lnTo>
                  <a:pt x="3001553" y="1038031"/>
                </a:lnTo>
                <a:lnTo>
                  <a:pt x="3015871" y="1081472"/>
                </a:lnTo>
                <a:lnTo>
                  <a:pt x="3028926" y="1125471"/>
                </a:lnTo>
                <a:lnTo>
                  <a:pt x="3040698" y="1170007"/>
                </a:lnTo>
                <a:lnTo>
                  <a:pt x="3051165" y="1215058"/>
                </a:lnTo>
                <a:lnTo>
                  <a:pt x="3060305" y="1260603"/>
                </a:lnTo>
                <a:lnTo>
                  <a:pt x="3068098" y="1306620"/>
                </a:lnTo>
                <a:lnTo>
                  <a:pt x="3074521" y="1353089"/>
                </a:lnTo>
                <a:lnTo>
                  <a:pt x="3079555" y="1399988"/>
                </a:lnTo>
                <a:lnTo>
                  <a:pt x="3083177" y="1447295"/>
                </a:lnTo>
                <a:lnTo>
                  <a:pt x="3085365" y="1494989"/>
                </a:lnTo>
                <a:lnTo>
                  <a:pt x="3086100" y="1543050"/>
                </a:lnTo>
                <a:lnTo>
                  <a:pt x="3085365" y="1591110"/>
                </a:lnTo>
                <a:lnTo>
                  <a:pt x="3083177" y="1638804"/>
                </a:lnTo>
                <a:lnTo>
                  <a:pt x="3079555" y="1686111"/>
                </a:lnTo>
                <a:lnTo>
                  <a:pt x="3074521" y="1733010"/>
                </a:lnTo>
                <a:lnTo>
                  <a:pt x="3068098" y="1779479"/>
                </a:lnTo>
                <a:lnTo>
                  <a:pt x="3060305" y="1825496"/>
                </a:lnTo>
                <a:lnTo>
                  <a:pt x="3051165" y="1871041"/>
                </a:lnTo>
                <a:lnTo>
                  <a:pt x="3040698" y="1916092"/>
                </a:lnTo>
                <a:lnTo>
                  <a:pt x="3028926" y="1960628"/>
                </a:lnTo>
                <a:lnTo>
                  <a:pt x="3015871" y="2004627"/>
                </a:lnTo>
                <a:lnTo>
                  <a:pt x="3001553" y="2048068"/>
                </a:lnTo>
                <a:lnTo>
                  <a:pt x="2985995" y="2090930"/>
                </a:lnTo>
                <a:lnTo>
                  <a:pt x="2969217" y="2133191"/>
                </a:lnTo>
                <a:lnTo>
                  <a:pt x="2951241" y="2174831"/>
                </a:lnTo>
                <a:lnTo>
                  <a:pt x="2932087" y="2215827"/>
                </a:lnTo>
                <a:lnTo>
                  <a:pt x="2911779" y="2256158"/>
                </a:lnTo>
                <a:lnTo>
                  <a:pt x="2890336" y="2295803"/>
                </a:lnTo>
                <a:lnTo>
                  <a:pt x="2867780" y="2334741"/>
                </a:lnTo>
                <a:lnTo>
                  <a:pt x="2844132" y="2372950"/>
                </a:lnTo>
                <a:lnTo>
                  <a:pt x="2819415" y="2410410"/>
                </a:lnTo>
                <a:lnTo>
                  <a:pt x="2793648" y="2447097"/>
                </a:lnTo>
                <a:lnTo>
                  <a:pt x="2766854" y="2482993"/>
                </a:lnTo>
                <a:lnTo>
                  <a:pt x="2739054" y="2518074"/>
                </a:lnTo>
                <a:lnTo>
                  <a:pt x="2710269" y="2552319"/>
                </a:lnTo>
                <a:lnTo>
                  <a:pt x="2680521" y="2585708"/>
                </a:lnTo>
                <a:lnTo>
                  <a:pt x="2649830" y="2618219"/>
                </a:lnTo>
                <a:lnTo>
                  <a:pt x="2618219" y="2649830"/>
                </a:lnTo>
                <a:lnTo>
                  <a:pt x="2585708" y="2680521"/>
                </a:lnTo>
                <a:lnTo>
                  <a:pt x="2552319" y="2710269"/>
                </a:lnTo>
                <a:lnTo>
                  <a:pt x="2518074" y="2739054"/>
                </a:lnTo>
                <a:lnTo>
                  <a:pt x="2482993" y="2766854"/>
                </a:lnTo>
                <a:lnTo>
                  <a:pt x="2447097" y="2793648"/>
                </a:lnTo>
                <a:lnTo>
                  <a:pt x="2410410" y="2819415"/>
                </a:lnTo>
                <a:lnTo>
                  <a:pt x="2372950" y="2844132"/>
                </a:lnTo>
                <a:lnTo>
                  <a:pt x="2334741" y="2867780"/>
                </a:lnTo>
                <a:lnTo>
                  <a:pt x="2295803" y="2890336"/>
                </a:lnTo>
                <a:lnTo>
                  <a:pt x="2256158" y="2911779"/>
                </a:lnTo>
                <a:lnTo>
                  <a:pt x="2215827" y="2932087"/>
                </a:lnTo>
                <a:lnTo>
                  <a:pt x="2174831" y="2951241"/>
                </a:lnTo>
                <a:lnTo>
                  <a:pt x="2133191" y="2969217"/>
                </a:lnTo>
                <a:lnTo>
                  <a:pt x="2090930" y="2985995"/>
                </a:lnTo>
                <a:lnTo>
                  <a:pt x="2048068" y="3001553"/>
                </a:lnTo>
                <a:lnTo>
                  <a:pt x="2004627" y="3015871"/>
                </a:lnTo>
                <a:lnTo>
                  <a:pt x="1960628" y="3028926"/>
                </a:lnTo>
                <a:lnTo>
                  <a:pt x="1916092" y="3040698"/>
                </a:lnTo>
                <a:lnTo>
                  <a:pt x="1871041" y="3051165"/>
                </a:lnTo>
                <a:lnTo>
                  <a:pt x="1825496" y="3060305"/>
                </a:lnTo>
                <a:lnTo>
                  <a:pt x="1779479" y="3068098"/>
                </a:lnTo>
                <a:lnTo>
                  <a:pt x="1733010" y="3074521"/>
                </a:lnTo>
                <a:lnTo>
                  <a:pt x="1686111" y="3079555"/>
                </a:lnTo>
                <a:lnTo>
                  <a:pt x="1638804" y="3083177"/>
                </a:lnTo>
                <a:lnTo>
                  <a:pt x="1591110" y="3085365"/>
                </a:lnTo>
                <a:lnTo>
                  <a:pt x="1543050" y="3086100"/>
                </a:lnTo>
                <a:lnTo>
                  <a:pt x="1494989" y="3085365"/>
                </a:lnTo>
                <a:lnTo>
                  <a:pt x="1447295" y="3083177"/>
                </a:lnTo>
                <a:lnTo>
                  <a:pt x="1399988" y="3079555"/>
                </a:lnTo>
                <a:lnTo>
                  <a:pt x="1353089" y="3074521"/>
                </a:lnTo>
                <a:lnTo>
                  <a:pt x="1306620" y="3068098"/>
                </a:lnTo>
                <a:lnTo>
                  <a:pt x="1260603" y="3060305"/>
                </a:lnTo>
                <a:lnTo>
                  <a:pt x="1215058" y="3051165"/>
                </a:lnTo>
                <a:lnTo>
                  <a:pt x="1170007" y="3040698"/>
                </a:lnTo>
                <a:lnTo>
                  <a:pt x="1125471" y="3028926"/>
                </a:lnTo>
                <a:lnTo>
                  <a:pt x="1081472" y="3015871"/>
                </a:lnTo>
                <a:lnTo>
                  <a:pt x="1038031" y="3001553"/>
                </a:lnTo>
                <a:lnTo>
                  <a:pt x="995169" y="2985995"/>
                </a:lnTo>
                <a:lnTo>
                  <a:pt x="952908" y="2969217"/>
                </a:lnTo>
                <a:lnTo>
                  <a:pt x="911268" y="2951241"/>
                </a:lnTo>
                <a:lnTo>
                  <a:pt x="870272" y="2932087"/>
                </a:lnTo>
                <a:lnTo>
                  <a:pt x="829941" y="2911779"/>
                </a:lnTo>
                <a:lnTo>
                  <a:pt x="790296" y="2890336"/>
                </a:lnTo>
                <a:lnTo>
                  <a:pt x="751358" y="2867780"/>
                </a:lnTo>
                <a:lnTo>
                  <a:pt x="713149" y="2844132"/>
                </a:lnTo>
                <a:lnTo>
                  <a:pt x="675689" y="2819415"/>
                </a:lnTo>
                <a:lnTo>
                  <a:pt x="639002" y="2793648"/>
                </a:lnTo>
                <a:lnTo>
                  <a:pt x="603106" y="2766854"/>
                </a:lnTo>
                <a:lnTo>
                  <a:pt x="568025" y="2739054"/>
                </a:lnTo>
                <a:lnTo>
                  <a:pt x="533780" y="2710269"/>
                </a:lnTo>
                <a:lnTo>
                  <a:pt x="500391" y="2680521"/>
                </a:lnTo>
                <a:lnTo>
                  <a:pt x="467880" y="2649830"/>
                </a:lnTo>
                <a:lnTo>
                  <a:pt x="436269" y="2618219"/>
                </a:lnTo>
                <a:lnTo>
                  <a:pt x="405578" y="2585708"/>
                </a:lnTo>
                <a:lnTo>
                  <a:pt x="375830" y="2552319"/>
                </a:lnTo>
                <a:lnTo>
                  <a:pt x="347045" y="2518074"/>
                </a:lnTo>
                <a:lnTo>
                  <a:pt x="319245" y="2482993"/>
                </a:lnTo>
                <a:lnTo>
                  <a:pt x="292451" y="2447097"/>
                </a:lnTo>
                <a:lnTo>
                  <a:pt x="266684" y="2410410"/>
                </a:lnTo>
                <a:lnTo>
                  <a:pt x="241967" y="2372950"/>
                </a:lnTo>
                <a:lnTo>
                  <a:pt x="218319" y="2334741"/>
                </a:lnTo>
                <a:lnTo>
                  <a:pt x="195763" y="2295803"/>
                </a:lnTo>
                <a:lnTo>
                  <a:pt x="174320" y="2256158"/>
                </a:lnTo>
                <a:lnTo>
                  <a:pt x="154012" y="2215827"/>
                </a:lnTo>
                <a:lnTo>
                  <a:pt x="134858" y="2174831"/>
                </a:lnTo>
                <a:lnTo>
                  <a:pt x="116882" y="2133191"/>
                </a:lnTo>
                <a:lnTo>
                  <a:pt x="100104" y="2090930"/>
                </a:lnTo>
                <a:lnTo>
                  <a:pt x="84546" y="2048068"/>
                </a:lnTo>
                <a:lnTo>
                  <a:pt x="70228" y="2004627"/>
                </a:lnTo>
                <a:lnTo>
                  <a:pt x="57173" y="1960628"/>
                </a:lnTo>
                <a:lnTo>
                  <a:pt x="45401" y="1916092"/>
                </a:lnTo>
                <a:lnTo>
                  <a:pt x="34934" y="1871041"/>
                </a:lnTo>
                <a:lnTo>
                  <a:pt x="25794" y="1825496"/>
                </a:lnTo>
                <a:lnTo>
                  <a:pt x="18001" y="1779479"/>
                </a:lnTo>
                <a:lnTo>
                  <a:pt x="11578" y="1733010"/>
                </a:lnTo>
                <a:lnTo>
                  <a:pt x="6544" y="1686111"/>
                </a:lnTo>
                <a:lnTo>
                  <a:pt x="2922" y="1638804"/>
                </a:lnTo>
                <a:lnTo>
                  <a:pt x="734" y="1591110"/>
                </a:lnTo>
                <a:lnTo>
                  <a:pt x="0" y="1543050"/>
                </a:lnTo>
                <a:close/>
              </a:path>
            </a:pathLst>
          </a:custGeom>
          <a:ln w="9144">
            <a:solidFill>
              <a:srgbClr val="6892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3457" y="3663822"/>
            <a:ext cx="546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Ops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0CBD4-FC2C-4E00-9341-38BFF57C13A7}"/>
              </a:ext>
            </a:extLst>
          </p:cNvPr>
          <p:cNvSpPr txBox="1"/>
          <p:nvPr/>
        </p:nvSpPr>
        <p:spPr>
          <a:xfrm>
            <a:off x="811658" y="554804"/>
            <a:ext cx="474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DevOps is NOT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9620F-6B89-49CE-A4FD-25068B54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9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221985" y="1651761"/>
            <a:ext cx="17481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10" normalizeH="0" baseline="0" noProof="0" dirty="0">
                <a:ln>
                  <a:noFill/>
                </a:ln>
                <a:solidFill>
                  <a:srgbClr val="0067B0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Smooth</a:t>
            </a:r>
            <a:r>
              <a:rPr kumimoji="0" sz="1300" b="1" i="0" u="none" strike="noStrike" kern="1200" cap="none" spc="15" normalizeH="0" baseline="0" noProof="0" dirty="0">
                <a:ln>
                  <a:noFill/>
                </a:ln>
                <a:solidFill>
                  <a:srgbClr val="0067B0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sz="1300" b="1" i="0" u="none" strike="noStrike" kern="1200" cap="none" spc="-10" normalizeH="0" baseline="0" noProof="0" dirty="0">
                <a:ln>
                  <a:noFill/>
                </a:ln>
                <a:solidFill>
                  <a:srgbClr val="0067B0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Collaboration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6223" y="2327148"/>
            <a:ext cx="3086100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223" y="2327148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1543050"/>
                </a:moveTo>
                <a:lnTo>
                  <a:pt x="734" y="1494989"/>
                </a:lnTo>
                <a:lnTo>
                  <a:pt x="2922" y="1447295"/>
                </a:lnTo>
                <a:lnTo>
                  <a:pt x="6544" y="1399988"/>
                </a:lnTo>
                <a:lnTo>
                  <a:pt x="11578" y="1353089"/>
                </a:lnTo>
                <a:lnTo>
                  <a:pt x="18001" y="1306620"/>
                </a:lnTo>
                <a:lnTo>
                  <a:pt x="25794" y="1260603"/>
                </a:lnTo>
                <a:lnTo>
                  <a:pt x="34934" y="1215058"/>
                </a:lnTo>
                <a:lnTo>
                  <a:pt x="45401" y="1170007"/>
                </a:lnTo>
                <a:lnTo>
                  <a:pt x="57173" y="1125471"/>
                </a:lnTo>
                <a:lnTo>
                  <a:pt x="70228" y="1081472"/>
                </a:lnTo>
                <a:lnTo>
                  <a:pt x="84546" y="1038031"/>
                </a:lnTo>
                <a:lnTo>
                  <a:pt x="100104" y="995169"/>
                </a:lnTo>
                <a:lnTo>
                  <a:pt x="116882" y="952908"/>
                </a:lnTo>
                <a:lnTo>
                  <a:pt x="134858" y="911268"/>
                </a:lnTo>
                <a:lnTo>
                  <a:pt x="154012" y="870272"/>
                </a:lnTo>
                <a:lnTo>
                  <a:pt x="174320" y="829941"/>
                </a:lnTo>
                <a:lnTo>
                  <a:pt x="195763" y="790296"/>
                </a:lnTo>
                <a:lnTo>
                  <a:pt x="218319" y="751358"/>
                </a:lnTo>
                <a:lnTo>
                  <a:pt x="241967" y="713149"/>
                </a:lnTo>
                <a:lnTo>
                  <a:pt x="266684" y="675689"/>
                </a:lnTo>
                <a:lnTo>
                  <a:pt x="292451" y="639002"/>
                </a:lnTo>
                <a:lnTo>
                  <a:pt x="319245" y="603106"/>
                </a:lnTo>
                <a:lnTo>
                  <a:pt x="347045" y="568025"/>
                </a:lnTo>
                <a:lnTo>
                  <a:pt x="375830" y="533780"/>
                </a:lnTo>
                <a:lnTo>
                  <a:pt x="405578" y="500391"/>
                </a:lnTo>
                <a:lnTo>
                  <a:pt x="436269" y="467880"/>
                </a:lnTo>
                <a:lnTo>
                  <a:pt x="467880" y="436269"/>
                </a:lnTo>
                <a:lnTo>
                  <a:pt x="500391" y="405578"/>
                </a:lnTo>
                <a:lnTo>
                  <a:pt x="533780" y="375830"/>
                </a:lnTo>
                <a:lnTo>
                  <a:pt x="568025" y="347045"/>
                </a:lnTo>
                <a:lnTo>
                  <a:pt x="603106" y="319245"/>
                </a:lnTo>
                <a:lnTo>
                  <a:pt x="639002" y="292451"/>
                </a:lnTo>
                <a:lnTo>
                  <a:pt x="675689" y="266684"/>
                </a:lnTo>
                <a:lnTo>
                  <a:pt x="713149" y="241967"/>
                </a:lnTo>
                <a:lnTo>
                  <a:pt x="751358" y="218319"/>
                </a:lnTo>
                <a:lnTo>
                  <a:pt x="790296" y="195763"/>
                </a:lnTo>
                <a:lnTo>
                  <a:pt x="829941" y="174320"/>
                </a:lnTo>
                <a:lnTo>
                  <a:pt x="870272" y="154012"/>
                </a:lnTo>
                <a:lnTo>
                  <a:pt x="911268" y="134858"/>
                </a:lnTo>
                <a:lnTo>
                  <a:pt x="952908" y="116882"/>
                </a:lnTo>
                <a:lnTo>
                  <a:pt x="995169" y="100104"/>
                </a:lnTo>
                <a:lnTo>
                  <a:pt x="1038031" y="84546"/>
                </a:lnTo>
                <a:lnTo>
                  <a:pt x="1081472" y="70228"/>
                </a:lnTo>
                <a:lnTo>
                  <a:pt x="1125471" y="57173"/>
                </a:lnTo>
                <a:lnTo>
                  <a:pt x="1170007" y="45401"/>
                </a:lnTo>
                <a:lnTo>
                  <a:pt x="1215058" y="34934"/>
                </a:lnTo>
                <a:lnTo>
                  <a:pt x="1260603" y="25794"/>
                </a:lnTo>
                <a:lnTo>
                  <a:pt x="1306620" y="18001"/>
                </a:lnTo>
                <a:lnTo>
                  <a:pt x="1353089" y="11578"/>
                </a:lnTo>
                <a:lnTo>
                  <a:pt x="1399988" y="6544"/>
                </a:lnTo>
                <a:lnTo>
                  <a:pt x="1447295" y="2922"/>
                </a:lnTo>
                <a:lnTo>
                  <a:pt x="1494989" y="734"/>
                </a:lnTo>
                <a:lnTo>
                  <a:pt x="1543050" y="0"/>
                </a:lnTo>
                <a:lnTo>
                  <a:pt x="1591110" y="734"/>
                </a:lnTo>
                <a:lnTo>
                  <a:pt x="1638804" y="2922"/>
                </a:lnTo>
                <a:lnTo>
                  <a:pt x="1686111" y="6544"/>
                </a:lnTo>
                <a:lnTo>
                  <a:pt x="1733010" y="11578"/>
                </a:lnTo>
                <a:lnTo>
                  <a:pt x="1779479" y="18001"/>
                </a:lnTo>
                <a:lnTo>
                  <a:pt x="1825496" y="25794"/>
                </a:lnTo>
                <a:lnTo>
                  <a:pt x="1871041" y="34934"/>
                </a:lnTo>
                <a:lnTo>
                  <a:pt x="1916092" y="45401"/>
                </a:lnTo>
                <a:lnTo>
                  <a:pt x="1960628" y="57173"/>
                </a:lnTo>
                <a:lnTo>
                  <a:pt x="2004627" y="70228"/>
                </a:lnTo>
                <a:lnTo>
                  <a:pt x="2048068" y="84546"/>
                </a:lnTo>
                <a:lnTo>
                  <a:pt x="2090930" y="100104"/>
                </a:lnTo>
                <a:lnTo>
                  <a:pt x="2133191" y="116882"/>
                </a:lnTo>
                <a:lnTo>
                  <a:pt x="2174831" y="134858"/>
                </a:lnTo>
                <a:lnTo>
                  <a:pt x="2215827" y="154012"/>
                </a:lnTo>
                <a:lnTo>
                  <a:pt x="2256158" y="174320"/>
                </a:lnTo>
                <a:lnTo>
                  <a:pt x="2295803" y="195763"/>
                </a:lnTo>
                <a:lnTo>
                  <a:pt x="2334741" y="218319"/>
                </a:lnTo>
                <a:lnTo>
                  <a:pt x="2372950" y="241967"/>
                </a:lnTo>
                <a:lnTo>
                  <a:pt x="2410410" y="266684"/>
                </a:lnTo>
                <a:lnTo>
                  <a:pt x="2447097" y="292451"/>
                </a:lnTo>
                <a:lnTo>
                  <a:pt x="2482993" y="319245"/>
                </a:lnTo>
                <a:lnTo>
                  <a:pt x="2518074" y="347045"/>
                </a:lnTo>
                <a:lnTo>
                  <a:pt x="2552319" y="375830"/>
                </a:lnTo>
                <a:lnTo>
                  <a:pt x="2585708" y="405578"/>
                </a:lnTo>
                <a:lnTo>
                  <a:pt x="2618219" y="436269"/>
                </a:lnTo>
                <a:lnTo>
                  <a:pt x="2649830" y="467880"/>
                </a:lnTo>
                <a:lnTo>
                  <a:pt x="2680521" y="500391"/>
                </a:lnTo>
                <a:lnTo>
                  <a:pt x="2710269" y="533780"/>
                </a:lnTo>
                <a:lnTo>
                  <a:pt x="2739054" y="568025"/>
                </a:lnTo>
                <a:lnTo>
                  <a:pt x="2766854" y="603106"/>
                </a:lnTo>
                <a:lnTo>
                  <a:pt x="2793648" y="639002"/>
                </a:lnTo>
                <a:lnTo>
                  <a:pt x="2819415" y="675689"/>
                </a:lnTo>
                <a:lnTo>
                  <a:pt x="2844132" y="713149"/>
                </a:lnTo>
                <a:lnTo>
                  <a:pt x="2867780" y="751358"/>
                </a:lnTo>
                <a:lnTo>
                  <a:pt x="2890336" y="790296"/>
                </a:lnTo>
                <a:lnTo>
                  <a:pt x="2911779" y="829941"/>
                </a:lnTo>
                <a:lnTo>
                  <a:pt x="2932087" y="870272"/>
                </a:lnTo>
                <a:lnTo>
                  <a:pt x="2951241" y="911268"/>
                </a:lnTo>
                <a:lnTo>
                  <a:pt x="2969217" y="952908"/>
                </a:lnTo>
                <a:lnTo>
                  <a:pt x="2985995" y="995169"/>
                </a:lnTo>
                <a:lnTo>
                  <a:pt x="3001553" y="1038031"/>
                </a:lnTo>
                <a:lnTo>
                  <a:pt x="3015871" y="1081472"/>
                </a:lnTo>
                <a:lnTo>
                  <a:pt x="3028926" y="1125471"/>
                </a:lnTo>
                <a:lnTo>
                  <a:pt x="3040698" y="1170007"/>
                </a:lnTo>
                <a:lnTo>
                  <a:pt x="3051165" y="1215058"/>
                </a:lnTo>
                <a:lnTo>
                  <a:pt x="3060305" y="1260603"/>
                </a:lnTo>
                <a:lnTo>
                  <a:pt x="3068098" y="1306620"/>
                </a:lnTo>
                <a:lnTo>
                  <a:pt x="3074521" y="1353089"/>
                </a:lnTo>
                <a:lnTo>
                  <a:pt x="3079555" y="1399988"/>
                </a:lnTo>
                <a:lnTo>
                  <a:pt x="3083177" y="1447295"/>
                </a:lnTo>
                <a:lnTo>
                  <a:pt x="3085365" y="1494989"/>
                </a:lnTo>
                <a:lnTo>
                  <a:pt x="3086100" y="1543050"/>
                </a:lnTo>
                <a:lnTo>
                  <a:pt x="3085365" y="1591110"/>
                </a:lnTo>
                <a:lnTo>
                  <a:pt x="3083177" y="1638804"/>
                </a:lnTo>
                <a:lnTo>
                  <a:pt x="3079555" y="1686111"/>
                </a:lnTo>
                <a:lnTo>
                  <a:pt x="3074521" y="1733010"/>
                </a:lnTo>
                <a:lnTo>
                  <a:pt x="3068098" y="1779479"/>
                </a:lnTo>
                <a:lnTo>
                  <a:pt x="3060305" y="1825496"/>
                </a:lnTo>
                <a:lnTo>
                  <a:pt x="3051165" y="1871041"/>
                </a:lnTo>
                <a:lnTo>
                  <a:pt x="3040698" y="1916092"/>
                </a:lnTo>
                <a:lnTo>
                  <a:pt x="3028926" y="1960628"/>
                </a:lnTo>
                <a:lnTo>
                  <a:pt x="3015871" y="2004627"/>
                </a:lnTo>
                <a:lnTo>
                  <a:pt x="3001553" y="2048068"/>
                </a:lnTo>
                <a:lnTo>
                  <a:pt x="2985995" y="2090930"/>
                </a:lnTo>
                <a:lnTo>
                  <a:pt x="2969217" y="2133191"/>
                </a:lnTo>
                <a:lnTo>
                  <a:pt x="2951241" y="2174831"/>
                </a:lnTo>
                <a:lnTo>
                  <a:pt x="2932087" y="2215827"/>
                </a:lnTo>
                <a:lnTo>
                  <a:pt x="2911779" y="2256158"/>
                </a:lnTo>
                <a:lnTo>
                  <a:pt x="2890336" y="2295803"/>
                </a:lnTo>
                <a:lnTo>
                  <a:pt x="2867780" y="2334741"/>
                </a:lnTo>
                <a:lnTo>
                  <a:pt x="2844132" y="2372950"/>
                </a:lnTo>
                <a:lnTo>
                  <a:pt x="2819415" y="2410410"/>
                </a:lnTo>
                <a:lnTo>
                  <a:pt x="2793648" y="2447097"/>
                </a:lnTo>
                <a:lnTo>
                  <a:pt x="2766854" y="2482993"/>
                </a:lnTo>
                <a:lnTo>
                  <a:pt x="2739054" y="2518074"/>
                </a:lnTo>
                <a:lnTo>
                  <a:pt x="2710269" y="2552319"/>
                </a:lnTo>
                <a:lnTo>
                  <a:pt x="2680521" y="2585708"/>
                </a:lnTo>
                <a:lnTo>
                  <a:pt x="2649830" y="2618219"/>
                </a:lnTo>
                <a:lnTo>
                  <a:pt x="2618219" y="2649830"/>
                </a:lnTo>
                <a:lnTo>
                  <a:pt x="2585708" y="2680521"/>
                </a:lnTo>
                <a:lnTo>
                  <a:pt x="2552319" y="2710269"/>
                </a:lnTo>
                <a:lnTo>
                  <a:pt x="2518074" y="2739054"/>
                </a:lnTo>
                <a:lnTo>
                  <a:pt x="2482993" y="2766854"/>
                </a:lnTo>
                <a:lnTo>
                  <a:pt x="2447097" y="2793648"/>
                </a:lnTo>
                <a:lnTo>
                  <a:pt x="2410410" y="2819415"/>
                </a:lnTo>
                <a:lnTo>
                  <a:pt x="2372950" y="2844132"/>
                </a:lnTo>
                <a:lnTo>
                  <a:pt x="2334741" y="2867780"/>
                </a:lnTo>
                <a:lnTo>
                  <a:pt x="2295803" y="2890336"/>
                </a:lnTo>
                <a:lnTo>
                  <a:pt x="2256158" y="2911779"/>
                </a:lnTo>
                <a:lnTo>
                  <a:pt x="2215827" y="2932087"/>
                </a:lnTo>
                <a:lnTo>
                  <a:pt x="2174831" y="2951241"/>
                </a:lnTo>
                <a:lnTo>
                  <a:pt x="2133191" y="2969217"/>
                </a:lnTo>
                <a:lnTo>
                  <a:pt x="2090930" y="2985995"/>
                </a:lnTo>
                <a:lnTo>
                  <a:pt x="2048068" y="3001553"/>
                </a:lnTo>
                <a:lnTo>
                  <a:pt x="2004627" y="3015871"/>
                </a:lnTo>
                <a:lnTo>
                  <a:pt x="1960628" y="3028926"/>
                </a:lnTo>
                <a:lnTo>
                  <a:pt x="1916092" y="3040698"/>
                </a:lnTo>
                <a:lnTo>
                  <a:pt x="1871041" y="3051165"/>
                </a:lnTo>
                <a:lnTo>
                  <a:pt x="1825496" y="3060305"/>
                </a:lnTo>
                <a:lnTo>
                  <a:pt x="1779479" y="3068098"/>
                </a:lnTo>
                <a:lnTo>
                  <a:pt x="1733010" y="3074521"/>
                </a:lnTo>
                <a:lnTo>
                  <a:pt x="1686111" y="3079555"/>
                </a:lnTo>
                <a:lnTo>
                  <a:pt x="1638804" y="3083177"/>
                </a:lnTo>
                <a:lnTo>
                  <a:pt x="1591110" y="3085365"/>
                </a:lnTo>
                <a:lnTo>
                  <a:pt x="1543050" y="3086100"/>
                </a:lnTo>
                <a:lnTo>
                  <a:pt x="1494989" y="3085365"/>
                </a:lnTo>
                <a:lnTo>
                  <a:pt x="1447295" y="3083177"/>
                </a:lnTo>
                <a:lnTo>
                  <a:pt x="1399988" y="3079555"/>
                </a:lnTo>
                <a:lnTo>
                  <a:pt x="1353089" y="3074521"/>
                </a:lnTo>
                <a:lnTo>
                  <a:pt x="1306620" y="3068098"/>
                </a:lnTo>
                <a:lnTo>
                  <a:pt x="1260603" y="3060305"/>
                </a:lnTo>
                <a:lnTo>
                  <a:pt x="1215058" y="3051165"/>
                </a:lnTo>
                <a:lnTo>
                  <a:pt x="1170007" y="3040698"/>
                </a:lnTo>
                <a:lnTo>
                  <a:pt x="1125471" y="3028926"/>
                </a:lnTo>
                <a:lnTo>
                  <a:pt x="1081472" y="3015871"/>
                </a:lnTo>
                <a:lnTo>
                  <a:pt x="1038031" y="3001553"/>
                </a:lnTo>
                <a:lnTo>
                  <a:pt x="995169" y="2985995"/>
                </a:lnTo>
                <a:lnTo>
                  <a:pt x="952908" y="2969217"/>
                </a:lnTo>
                <a:lnTo>
                  <a:pt x="911268" y="2951241"/>
                </a:lnTo>
                <a:lnTo>
                  <a:pt x="870272" y="2932087"/>
                </a:lnTo>
                <a:lnTo>
                  <a:pt x="829941" y="2911779"/>
                </a:lnTo>
                <a:lnTo>
                  <a:pt x="790296" y="2890336"/>
                </a:lnTo>
                <a:lnTo>
                  <a:pt x="751358" y="2867780"/>
                </a:lnTo>
                <a:lnTo>
                  <a:pt x="713149" y="2844132"/>
                </a:lnTo>
                <a:lnTo>
                  <a:pt x="675689" y="2819415"/>
                </a:lnTo>
                <a:lnTo>
                  <a:pt x="639002" y="2793648"/>
                </a:lnTo>
                <a:lnTo>
                  <a:pt x="603106" y="2766854"/>
                </a:lnTo>
                <a:lnTo>
                  <a:pt x="568025" y="2739054"/>
                </a:lnTo>
                <a:lnTo>
                  <a:pt x="533780" y="2710269"/>
                </a:lnTo>
                <a:lnTo>
                  <a:pt x="500391" y="2680521"/>
                </a:lnTo>
                <a:lnTo>
                  <a:pt x="467880" y="2649830"/>
                </a:lnTo>
                <a:lnTo>
                  <a:pt x="436269" y="2618219"/>
                </a:lnTo>
                <a:lnTo>
                  <a:pt x="405578" y="2585708"/>
                </a:lnTo>
                <a:lnTo>
                  <a:pt x="375830" y="2552319"/>
                </a:lnTo>
                <a:lnTo>
                  <a:pt x="347045" y="2518074"/>
                </a:lnTo>
                <a:lnTo>
                  <a:pt x="319245" y="2482993"/>
                </a:lnTo>
                <a:lnTo>
                  <a:pt x="292451" y="2447097"/>
                </a:lnTo>
                <a:lnTo>
                  <a:pt x="266684" y="2410410"/>
                </a:lnTo>
                <a:lnTo>
                  <a:pt x="241967" y="2372950"/>
                </a:lnTo>
                <a:lnTo>
                  <a:pt x="218319" y="2334741"/>
                </a:lnTo>
                <a:lnTo>
                  <a:pt x="195763" y="2295803"/>
                </a:lnTo>
                <a:lnTo>
                  <a:pt x="174320" y="2256158"/>
                </a:lnTo>
                <a:lnTo>
                  <a:pt x="154012" y="2215827"/>
                </a:lnTo>
                <a:lnTo>
                  <a:pt x="134858" y="2174831"/>
                </a:lnTo>
                <a:lnTo>
                  <a:pt x="116882" y="2133191"/>
                </a:lnTo>
                <a:lnTo>
                  <a:pt x="100104" y="2090930"/>
                </a:lnTo>
                <a:lnTo>
                  <a:pt x="84546" y="2048068"/>
                </a:lnTo>
                <a:lnTo>
                  <a:pt x="70228" y="2004627"/>
                </a:lnTo>
                <a:lnTo>
                  <a:pt x="57173" y="1960628"/>
                </a:lnTo>
                <a:lnTo>
                  <a:pt x="45401" y="1916092"/>
                </a:lnTo>
                <a:lnTo>
                  <a:pt x="34934" y="1871041"/>
                </a:lnTo>
                <a:lnTo>
                  <a:pt x="25794" y="1825496"/>
                </a:lnTo>
                <a:lnTo>
                  <a:pt x="18001" y="1779479"/>
                </a:lnTo>
                <a:lnTo>
                  <a:pt x="11578" y="1733010"/>
                </a:lnTo>
                <a:lnTo>
                  <a:pt x="6544" y="1686111"/>
                </a:lnTo>
                <a:lnTo>
                  <a:pt x="2922" y="1638804"/>
                </a:lnTo>
                <a:lnTo>
                  <a:pt x="734" y="1591110"/>
                </a:lnTo>
                <a:lnTo>
                  <a:pt x="0" y="1543050"/>
                </a:lnTo>
                <a:close/>
              </a:path>
            </a:pathLst>
          </a:custGeom>
          <a:ln w="9144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4986" y="3663822"/>
            <a:ext cx="52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D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v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6440" y="2327148"/>
            <a:ext cx="30861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06440" y="2327148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1543050"/>
                </a:moveTo>
                <a:lnTo>
                  <a:pt x="734" y="1494989"/>
                </a:lnTo>
                <a:lnTo>
                  <a:pt x="2922" y="1447295"/>
                </a:lnTo>
                <a:lnTo>
                  <a:pt x="6544" y="1399988"/>
                </a:lnTo>
                <a:lnTo>
                  <a:pt x="11578" y="1353089"/>
                </a:lnTo>
                <a:lnTo>
                  <a:pt x="18001" y="1306620"/>
                </a:lnTo>
                <a:lnTo>
                  <a:pt x="25794" y="1260603"/>
                </a:lnTo>
                <a:lnTo>
                  <a:pt x="34934" y="1215058"/>
                </a:lnTo>
                <a:lnTo>
                  <a:pt x="45401" y="1170007"/>
                </a:lnTo>
                <a:lnTo>
                  <a:pt x="57173" y="1125471"/>
                </a:lnTo>
                <a:lnTo>
                  <a:pt x="70228" y="1081472"/>
                </a:lnTo>
                <a:lnTo>
                  <a:pt x="84546" y="1038031"/>
                </a:lnTo>
                <a:lnTo>
                  <a:pt x="100104" y="995169"/>
                </a:lnTo>
                <a:lnTo>
                  <a:pt x="116882" y="952908"/>
                </a:lnTo>
                <a:lnTo>
                  <a:pt x="134858" y="911268"/>
                </a:lnTo>
                <a:lnTo>
                  <a:pt x="154012" y="870272"/>
                </a:lnTo>
                <a:lnTo>
                  <a:pt x="174320" y="829941"/>
                </a:lnTo>
                <a:lnTo>
                  <a:pt x="195763" y="790296"/>
                </a:lnTo>
                <a:lnTo>
                  <a:pt x="218319" y="751358"/>
                </a:lnTo>
                <a:lnTo>
                  <a:pt x="241967" y="713149"/>
                </a:lnTo>
                <a:lnTo>
                  <a:pt x="266684" y="675689"/>
                </a:lnTo>
                <a:lnTo>
                  <a:pt x="292451" y="639002"/>
                </a:lnTo>
                <a:lnTo>
                  <a:pt x="319245" y="603106"/>
                </a:lnTo>
                <a:lnTo>
                  <a:pt x="347045" y="568025"/>
                </a:lnTo>
                <a:lnTo>
                  <a:pt x="375830" y="533780"/>
                </a:lnTo>
                <a:lnTo>
                  <a:pt x="405578" y="500391"/>
                </a:lnTo>
                <a:lnTo>
                  <a:pt x="436269" y="467880"/>
                </a:lnTo>
                <a:lnTo>
                  <a:pt x="467880" y="436269"/>
                </a:lnTo>
                <a:lnTo>
                  <a:pt x="500391" y="405578"/>
                </a:lnTo>
                <a:lnTo>
                  <a:pt x="533780" y="375830"/>
                </a:lnTo>
                <a:lnTo>
                  <a:pt x="568025" y="347045"/>
                </a:lnTo>
                <a:lnTo>
                  <a:pt x="603106" y="319245"/>
                </a:lnTo>
                <a:lnTo>
                  <a:pt x="639002" y="292451"/>
                </a:lnTo>
                <a:lnTo>
                  <a:pt x="675689" y="266684"/>
                </a:lnTo>
                <a:lnTo>
                  <a:pt x="713149" y="241967"/>
                </a:lnTo>
                <a:lnTo>
                  <a:pt x="751358" y="218319"/>
                </a:lnTo>
                <a:lnTo>
                  <a:pt x="790296" y="195763"/>
                </a:lnTo>
                <a:lnTo>
                  <a:pt x="829941" y="174320"/>
                </a:lnTo>
                <a:lnTo>
                  <a:pt x="870272" y="154012"/>
                </a:lnTo>
                <a:lnTo>
                  <a:pt x="911268" y="134858"/>
                </a:lnTo>
                <a:lnTo>
                  <a:pt x="952908" y="116882"/>
                </a:lnTo>
                <a:lnTo>
                  <a:pt x="995169" y="100104"/>
                </a:lnTo>
                <a:lnTo>
                  <a:pt x="1038031" y="84546"/>
                </a:lnTo>
                <a:lnTo>
                  <a:pt x="1081472" y="70228"/>
                </a:lnTo>
                <a:lnTo>
                  <a:pt x="1125471" y="57173"/>
                </a:lnTo>
                <a:lnTo>
                  <a:pt x="1170007" y="45401"/>
                </a:lnTo>
                <a:lnTo>
                  <a:pt x="1215058" y="34934"/>
                </a:lnTo>
                <a:lnTo>
                  <a:pt x="1260603" y="25794"/>
                </a:lnTo>
                <a:lnTo>
                  <a:pt x="1306620" y="18001"/>
                </a:lnTo>
                <a:lnTo>
                  <a:pt x="1353089" y="11578"/>
                </a:lnTo>
                <a:lnTo>
                  <a:pt x="1399988" y="6544"/>
                </a:lnTo>
                <a:lnTo>
                  <a:pt x="1447295" y="2922"/>
                </a:lnTo>
                <a:lnTo>
                  <a:pt x="1494989" y="734"/>
                </a:lnTo>
                <a:lnTo>
                  <a:pt x="1543050" y="0"/>
                </a:lnTo>
                <a:lnTo>
                  <a:pt x="1591110" y="734"/>
                </a:lnTo>
                <a:lnTo>
                  <a:pt x="1638804" y="2922"/>
                </a:lnTo>
                <a:lnTo>
                  <a:pt x="1686111" y="6544"/>
                </a:lnTo>
                <a:lnTo>
                  <a:pt x="1733010" y="11578"/>
                </a:lnTo>
                <a:lnTo>
                  <a:pt x="1779479" y="18001"/>
                </a:lnTo>
                <a:lnTo>
                  <a:pt x="1825496" y="25794"/>
                </a:lnTo>
                <a:lnTo>
                  <a:pt x="1871041" y="34934"/>
                </a:lnTo>
                <a:lnTo>
                  <a:pt x="1916092" y="45401"/>
                </a:lnTo>
                <a:lnTo>
                  <a:pt x="1960628" y="57173"/>
                </a:lnTo>
                <a:lnTo>
                  <a:pt x="2004627" y="70228"/>
                </a:lnTo>
                <a:lnTo>
                  <a:pt x="2048068" y="84546"/>
                </a:lnTo>
                <a:lnTo>
                  <a:pt x="2090930" y="100104"/>
                </a:lnTo>
                <a:lnTo>
                  <a:pt x="2133191" y="116882"/>
                </a:lnTo>
                <a:lnTo>
                  <a:pt x="2174831" y="134858"/>
                </a:lnTo>
                <a:lnTo>
                  <a:pt x="2215827" y="154012"/>
                </a:lnTo>
                <a:lnTo>
                  <a:pt x="2256158" y="174320"/>
                </a:lnTo>
                <a:lnTo>
                  <a:pt x="2295803" y="195763"/>
                </a:lnTo>
                <a:lnTo>
                  <a:pt x="2334741" y="218319"/>
                </a:lnTo>
                <a:lnTo>
                  <a:pt x="2372950" y="241967"/>
                </a:lnTo>
                <a:lnTo>
                  <a:pt x="2410410" y="266684"/>
                </a:lnTo>
                <a:lnTo>
                  <a:pt x="2447097" y="292451"/>
                </a:lnTo>
                <a:lnTo>
                  <a:pt x="2482993" y="319245"/>
                </a:lnTo>
                <a:lnTo>
                  <a:pt x="2518074" y="347045"/>
                </a:lnTo>
                <a:lnTo>
                  <a:pt x="2552319" y="375830"/>
                </a:lnTo>
                <a:lnTo>
                  <a:pt x="2585708" y="405578"/>
                </a:lnTo>
                <a:lnTo>
                  <a:pt x="2618219" y="436269"/>
                </a:lnTo>
                <a:lnTo>
                  <a:pt x="2649830" y="467880"/>
                </a:lnTo>
                <a:lnTo>
                  <a:pt x="2680521" y="500391"/>
                </a:lnTo>
                <a:lnTo>
                  <a:pt x="2710269" y="533780"/>
                </a:lnTo>
                <a:lnTo>
                  <a:pt x="2739054" y="568025"/>
                </a:lnTo>
                <a:lnTo>
                  <a:pt x="2766854" y="603106"/>
                </a:lnTo>
                <a:lnTo>
                  <a:pt x="2793648" y="639002"/>
                </a:lnTo>
                <a:lnTo>
                  <a:pt x="2819415" y="675689"/>
                </a:lnTo>
                <a:lnTo>
                  <a:pt x="2844132" y="713149"/>
                </a:lnTo>
                <a:lnTo>
                  <a:pt x="2867780" y="751358"/>
                </a:lnTo>
                <a:lnTo>
                  <a:pt x="2890336" y="790296"/>
                </a:lnTo>
                <a:lnTo>
                  <a:pt x="2911779" y="829941"/>
                </a:lnTo>
                <a:lnTo>
                  <a:pt x="2932087" y="870272"/>
                </a:lnTo>
                <a:lnTo>
                  <a:pt x="2951241" y="911268"/>
                </a:lnTo>
                <a:lnTo>
                  <a:pt x="2969217" y="952908"/>
                </a:lnTo>
                <a:lnTo>
                  <a:pt x="2985995" y="995169"/>
                </a:lnTo>
                <a:lnTo>
                  <a:pt x="3001553" y="1038031"/>
                </a:lnTo>
                <a:lnTo>
                  <a:pt x="3015871" y="1081472"/>
                </a:lnTo>
                <a:lnTo>
                  <a:pt x="3028926" y="1125471"/>
                </a:lnTo>
                <a:lnTo>
                  <a:pt x="3040698" y="1170007"/>
                </a:lnTo>
                <a:lnTo>
                  <a:pt x="3051165" y="1215058"/>
                </a:lnTo>
                <a:lnTo>
                  <a:pt x="3060305" y="1260603"/>
                </a:lnTo>
                <a:lnTo>
                  <a:pt x="3068098" y="1306620"/>
                </a:lnTo>
                <a:lnTo>
                  <a:pt x="3074521" y="1353089"/>
                </a:lnTo>
                <a:lnTo>
                  <a:pt x="3079555" y="1399988"/>
                </a:lnTo>
                <a:lnTo>
                  <a:pt x="3083177" y="1447295"/>
                </a:lnTo>
                <a:lnTo>
                  <a:pt x="3085365" y="1494989"/>
                </a:lnTo>
                <a:lnTo>
                  <a:pt x="3086100" y="1543050"/>
                </a:lnTo>
                <a:lnTo>
                  <a:pt x="3085365" y="1591110"/>
                </a:lnTo>
                <a:lnTo>
                  <a:pt x="3083177" y="1638804"/>
                </a:lnTo>
                <a:lnTo>
                  <a:pt x="3079555" y="1686111"/>
                </a:lnTo>
                <a:lnTo>
                  <a:pt x="3074521" y="1733010"/>
                </a:lnTo>
                <a:lnTo>
                  <a:pt x="3068098" y="1779479"/>
                </a:lnTo>
                <a:lnTo>
                  <a:pt x="3060305" y="1825496"/>
                </a:lnTo>
                <a:lnTo>
                  <a:pt x="3051165" y="1871041"/>
                </a:lnTo>
                <a:lnTo>
                  <a:pt x="3040698" y="1916092"/>
                </a:lnTo>
                <a:lnTo>
                  <a:pt x="3028926" y="1960628"/>
                </a:lnTo>
                <a:lnTo>
                  <a:pt x="3015871" y="2004627"/>
                </a:lnTo>
                <a:lnTo>
                  <a:pt x="3001553" y="2048068"/>
                </a:lnTo>
                <a:lnTo>
                  <a:pt x="2985995" y="2090930"/>
                </a:lnTo>
                <a:lnTo>
                  <a:pt x="2969217" y="2133191"/>
                </a:lnTo>
                <a:lnTo>
                  <a:pt x="2951241" y="2174831"/>
                </a:lnTo>
                <a:lnTo>
                  <a:pt x="2932087" y="2215827"/>
                </a:lnTo>
                <a:lnTo>
                  <a:pt x="2911779" y="2256158"/>
                </a:lnTo>
                <a:lnTo>
                  <a:pt x="2890336" y="2295803"/>
                </a:lnTo>
                <a:lnTo>
                  <a:pt x="2867780" y="2334741"/>
                </a:lnTo>
                <a:lnTo>
                  <a:pt x="2844132" y="2372950"/>
                </a:lnTo>
                <a:lnTo>
                  <a:pt x="2819415" y="2410410"/>
                </a:lnTo>
                <a:lnTo>
                  <a:pt x="2793648" y="2447097"/>
                </a:lnTo>
                <a:lnTo>
                  <a:pt x="2766854" y="2482993"/>
                </a:lnTo>
                <a:lnTo>
                  <a:pt x="2739054" y="2518074"/>
                </a:lnTo>
                <a:lnTo>
                  <a:pt x="2710269" y="2552319"/>
                </a:lnTo>
                <a:lnTo>
                  <a:pt x="2680521" y="2585708"/>
                </a:lnTo>
                <a:lnTo>
                  <a:pt x="2649830" y="2618219"/>
                </a:lnTo>
                <a:lnTo>
                  <a:pt x="2618219" y="2649830"/>
                </a:lnTo>
                <a:lnTo>
                  <a:pt x="2585708" y="2680521"/>
                </a:lnTo>
                <a:lnTo>
                  <a:pt x="2552319" y="2710269"/>
                </a:lnTo>
                <a:lnTo>
                  <a:pt x="2518074" y="2739054"/>
                </a:lnTo>
                <a:lnTo>
                  <a:pt x="2482993" y="2766854"/>
                </a:lnTo>
                <a:lnTo>
                  <a:pt x="2447097" y="2793648"/>
                </a:lnTo>
                <a:lnTo>
                  <a:pt x="2410410" y="2819415"/>
                </a:lnTo>
                <a:lnTo>
                  <a:pt x="2372950" y="2844132"/>
                </a:lnTo>
                <a:lnTo>
                  <a:pt x="2334741" y="2867780"/>
                </a:lnTo>
                <a:lnTo>
                  <a:pt x="2295803" y="2890336"/>
                </a:lnTo>
                <a:lnTo>
                  <a:pt x="2256158" y="2911779"/>
                </a:lnTo>
                <a:lnTo>
                  <a:pt x="2215827" y="2932087"/>
                </a:lnTo>
                <a:lnTo>
                  <a:pt x="2174831" y="2951241"/>
                </a:lnTo>
                <a:lnTo>
                  <a:pt x="2133191" y="2969217"/>
                </a:lnTo>
                <a:lnTo>
                  <a:pt x="2090930" y="2985995"/>
                </a:lnTo>
                <a:lnTo>
                  <a:pt x="2048068" y="3001553"/>
                </a:lnTo>
                <a:lnTo>
                  <a:pt x="2004627" y="3015871"/>
                </a:lnTo>
                <a:lnTo>
                  <a:pt x="1960628" y="3028926"/>
                </a:lnTo>
                <a:lnTo>
                  <a:pt x="1916092" y="3040698"/>
                </a:lnTo>
                <a:lnTo>
                  <a:pt x="1871041" y="3051165"/>
                </a:lnTo>
                <a:lnTo>
                  <a:pt x="1825496" y="3060305"/>
                </a:lnTo>
                <a:lnTo>
                  <a:pt x="1779479" y="3068098"/>
                </a:lnTo>
                <a:lnTo>
                  <a:pt x="1733010" y="3074521"/>
                </a:lnTo>
                <a:lnTo>
                  <a:pt x="1686111" y="3079555"/>
                </a:lnTo>
                <a:lnTo>
                  <a:pt x="1638804" y="3083177"/>
                </a:lnTo>
                <a:lnTo>
                  <a:pt x="1591110" y="3085365"/>
                </a:lnTo>
                <a:lnTo>
                  <a:pt x="1543050" y="3086100"/>
                </a:lnTo>
                <a:lnTo>
                  <a:pt x="1494989" y="3085365"/>
                </a:lnTo>
                <a:lnTo>
                  <a:pt x="1447295" y="3083177"/>
                </a:lnTo>
                <a:lnTo>
                  <a:pt x="1399988" y="3079555"/>
                </a:lnTo>
                <a:lnTo>
                  <a:pt x="1353089" y="3074521"/>
                </a:lnTo>
                <a:lnTo>
                  <a:pt x="1306620" y="3068098"/>
                </a:lnTo>
                <a:lnTo>
                  <a:pt x="1260603" y="3060305"/>
                </a:lnTo>
                <a:lnTo>
                  <a:pt x="1215058" y="3051165"/>
                </a:lnTo>
                <a:lnTo>
                  <a:pt x="1170007" y="3040698"/>
                </a:lnTo>
                <a:lnTo>
                  <a:pt x="1125471" y="3028926"/>
                </a:lnTo>
                <a:lnTo>
                  <a:pt x="1081472" y="3015871"/>
                </a:lnTo>
                <a:lnTo>
                  <a:pt x="1038031" y="3001553"/>
                </a:lnTo>
                <a:lnTo>
                  <a:pt x="995169" y="2985995"/>
                </a:lnTo>
                <a:lnTo>
                  <a:pt x="952908" y="2969217"/>
                </a:lnTo>
                <a:lnTo>
                  <a:pt x="911268" y="2951241"/>
                </a:lnTo>
                <a:lnTo>
                  <a:pt x="870272" y="2932087"/>
                </a:lnTo>
                <a:lnTo>
                  <a:pt x="829941" y="2911779"/>
                </a:lnTo>
                <a:lnTo>
                  <a:pt x="790296" y="2890336"/>
                </a:lnTo>
                <a:lnTo>
                  <a:pt x="751358" y="2867780"/>
                </a:lnTo>
                <a:lnTo>
                  <a:pt x="713149" y="2844132"/>
                </a:lnTo>
                <a:lnTo>
                  <a:pt x="675689" y="2819415"/>
                </a:lnTo>
                <a:lnTo>
                  <a:pt x="639002" y="2793648"/>
                </a:lnTo>
                <a:lnTo>
                  <a:pt x="603106" y="2766854"/>
                </a:lnTo>
                <a:lnTo>
                  <a:pt x="568025" y="2739054"/>
                </a:lnTo>
                <a:lnTo>
                  <a:pt x="533780" y="2710269"/>
                </a:lnTo>
                <a:lnTo>
                  <a:pt x="500391" y="2680521"/>
                </a:lnTo>
                <a:lnTo>
                  <a:pt x="467880" y="2649830"/>
                </a:lnTo>
                <a:lnTo>
                  <a:pt x="436269" y="2618219"/>
                </a:lnTo>
                <a:lnTo>
                  <a:pt x="405578" y="2585708"/>
                </a:lnTo>
                <a:lnTo>
                  <a:pt x="375830" y="2552319"/>
                </a:lnTo>
                <a:lnTo>
                  <a:pt x="347045" y="2518074"/>
                </a:lnTo>
                <a:lnTo>
                  <a:pt x="319245" y="2482993"/>
                </a:lnTo>
                <a:lnTo>
                  <a:pt x="292451" y="2447097"/>
                </a:lnTo>
                <a:lnTo>
                  <a:pt x="266684" y="2410410"/>
                </a:lnTo>
                <a:lnTo>
                  <a:pt x="241967" y="2372950"/>
                </a:lnTo>
                <a:lnTo>
                  <a:pt x="218319" y="2334741"/>
                </a:lnTo>
                <a:lnTo>
                  <a:pt x="195763" y="2295803"/>
                </a:lnTo>
                <a:lnTo>
                  <a:pt x="174320" y="2256158"/>
                </a:lnTo>
                <a:lnTo>
                  <a:pt x="154012" y="2215827"/>
                </a:lnTo>
                <a:lnTo>
                  <a:pt x="134858" y="2174831"/>
                </a:lnTo>
                <a:lnTo>
                  <a:pt x="116882" y="2133191"/>
                </a:lnTo>
                <a:lnTo>
                  <a:pt x="100104" y="2090930"/>
                </a:lnTo>
                <a:lnTo>
                  <a:pt x="84546" y="2048068"/>
                </a:lnTo>
                <a:lnTo>
                  <a:pt x="70228" y="2004627"/>
                </a:lnTo>
                <a:lnTo>
                  <a:pt x="57173" y="1960628"/>
                </a:lnTo>
                <a:lnTo>
                  <a:pt x="45401" y="1916092"/>
                </a:lnTo>
                <a:lnTo>
                  <a:pt x="34934" y="1871041"/>
                </a:lnTo>
                <a:lnTo>
                  <a:pt x="25794" y="1825496"/>
                </a:lnTo>
                <a:lnTo>
                  <a:pt x="18001" y="1779479"/>
                </a:lnTo>
                <a:lnTo>
                  <a:pt x="11578" y="1733010"/>
                </a:lnTo>
                <a:lnTo>
                  <a:pt x="6544" y="1686111"/>
                </a:lnTo>
                <a:lnTo>
                  <a:pt x="2922" y="1638804"/>
                </a:lnTo>
                <a:lnTo>
                  <a:pt x="734" y="1591110"/>
                </a:lnTo>
                <a:lnTo>
                  <a:pt x="0" y="1543050"/>
                </a:lnTo>
                <a:close/>
              </a:path>
            </a:pathLst>
          </a:custGeom>
          <a:ln w="9144">
            <a:solidFill>
              <a:srgbClr val="68929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5678" y="3663822"/>
            <a:ext cx="546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Gill Sans MT"/>
              </a:rPr>
              <a:t>Ops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Gill Sans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6206D-3FC1-4D10-AA5A-60377A28F63C}"/>
              </a:ext>
            </a:extLst>
          </p:cNvPr>
          <p:cNvSpPr txBox="1"/>
          <p:nvPr/>
        </p:nvSpPr>
        <p:spPr>
          <a:xfrm>
            <a:off x="554804" y="328773"/>
            <a:ext cx="439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DevOps 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0BB6A-439F-4E4A-96BF-31FF2C14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23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14755" y="1400555"/>
            <a:ext cx="10762488" cy="405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669" y="37937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/>
              <a:t>AGILE </a:t>
            </a:r>
            <a:r>
              <a:rPr sz="3600" b="1" dirty="0"/>
              <a:t>&amp;</a:t>
            </a:r>
            <a:r>
              <a:rPr sz="3600" b="1" spc="-40" dirty="0"/>
              <a:t> </a:t>
            </a:r>
            <a:r>
              <a:rPr sz="3600" b="1" spc="-30" dirty="0"/>
              <a:t>DEVOPS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88937-2A28-4D52-BA06-CA10A69E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66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887</Words>
  <Application>Microsoft Office PowerPoint</Application>
  <PresentationFormat>Widescreen</PresentationFormat>
  <Paragraphs>155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Gill Sans MT</vt:lpstr>
      <vt:lpstr>Times New Roman</vt:lpstr>
      <vt:lpstr>Wingdings</vt:lpstr>
      <vt:lpstr>Office Theme</vt:lpstr>
      <vt:lpstr>Bitmap Image</vt:lpstr>
      <vt:lpstr>Introduction to DevOps</vt:lpstr>
      <vt:lpstr>Agenda</vt:lpstr>
      <vt:lpstr>Limitations of Waterfall Model</vt:lpstr>
      <vt:lpstr>Agile Methodology</vt:lpstr>
      <vt:lpstr>Limitations of Agile</vt:lpstr>
      <vt:lpstr>Disadvantages of Agile</vt:lpstr>
      <vt:lpstr>PowerPoint Presentation</vt:lpstr>
      <vt:lpstr>PowerPoint Presentation</vt:lpstr>
      <vt:lpstr>AGILE &amp; DEVOPS</vt:lpstr>
      <vt:lpstr>What is DevOps</vt:lpstr>
      <vt:lpstr>PowerPoint Presentation</vt:lpstr>
      <vt:lpstr>Developer Challenges</vt:lpstr>
      <vt:lpstr>Operations Challenges</vt:lpstr>
      <vt:lpstr>PowerPoint Presentation</vt:lpstr>
      <vt:lpstr>DevOps Adoption</vt:lpstr>
      <vt:lpstr>Cultural Adoption</vt:lpstr>
      <vt:lpstr>Process Transformation</vt:lpstr>
      <vt:lpstr>Technology Transformation</vt:lpstr>
      <vt:lpstr>Automate Everything</vt:lpstr>
      <vt:lpstr>Adoption of Tools</vt:lpstr>
      <vt:lpstr>DevOps Engineer Skills</vt:lpstr>
      <vt:lpstr>PowerPoint Presentation</vt:lpstr>
      <vt:lpstr>DevOps Cycle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.. Contd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</dc:title>
  <dc:creator>Chaitanya Gaajula</dc:creator>
  <cp:lastModifiedBy>Chaitanya Gaajula</cp:lastModifiedBy>
  <cp:revision>8</cp:revision>
  <dcterms:created xsi:type="dcterms:W3CDTF">2022-02-10T15:42:25Z</dcterms:created>
  <dcterms:modified xsi:type="dcterms:W3CDTF">2022-09-19T11:11:03Z</dcterms:modified>
</cp:coreProperties>
</file>